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handoutMasterIdLst>
    <p:handoutMasterId r:id="rId7"/>
  </p:handoutMasterIdLst>
  <p:sldIdLst>
    <p:sldId id="256" r:id="rId5"/>
  </p:sldIdLst>
  <p:sldSz cx="30275213" cy="42803763"/>
  <p:notesSz cx="9783763" cy="14355763"/>
  <p:defaultTextStyle>
    <a:defPPr>
      <a:defRPr lang="en-US"/>
    </a:defPPr>
    <a:lvl1pPr marL="0" algn="l" defTabSz="4402481" rtl="0" eaLnBrk="1" latinLnBrk="0" hangingPunct="1">
      <a:defRPr sz="8667" kern="1200">
        <a:solidFill>
          <a:schemeClr val="tx1"/>
        </a:solidFill>
        <a:latin typeface="+mn-lt"/>
        <a:ea typeface="+mn-ea"/>
        <a:cs typeface="+mn-cs"/>
      </a:defRPr>
    </a:lvl1pPr>
    <a:lvl2pPr marL="2201240" algn="l" defTabSz="4402481" rtl="0" eaLnBrk="1" latinLnBrk="0" hangingPunct="1">
      <a:defRPr sz="8667" kern="1200">
        <a:solidFill>
          <a:schemeClr val="tx1"/>
        </a:solidFill>
        <a:latin typeface="+mn-lt"/>
        <a:ea typeface="+mn-ea"/>
        <a:cs typeface="+mn-cs"/>
      </a:defRPr>
    </a:lvl2pPr>
    <a:lvl3pPr marL="4402481" algn="l" defTabSz="4402481" rtl="0" eaLnBrk="1" latinLnBrk="0" hangingPunct="1">
      <a:defRPr sz="8667" kern="1200">
        <a:solidFill>
          <a:schemeClr val="tx1"/>
        </a:solidFill>
        <a:latin typeface="+mn-lt"/>
        <a:ea typeface="+mn-ea"/>
        <a:cs typeface="+mn-cs"/>
      </a:defRPr>
    </a:lvl3pPr>
    <a:lvl4pPr marL="6603720" algn="l" defTabSz="4402481" rtl="0" eaLnBrk="1" latinLnBrk="0" hangingPunct="1">
      <a:defRPr sz="8667" kern="1200">
        <a:solidFill>
          <a:schemeClr val="tx1"/>
        </a:solidFill>
        <a:latin typeface="+mn-lt"/>
        <a:ea typeface="+mn-ea"/>
        <a:cs typeface="+mn-cs"/>
      </a:defRPr>
    </a:lvl4pPr>
    <a:lvl5pPr marL="8804961" algn="l" defTabSz="4402481" rtl="0" eaLnBrk="1" latinLnBrk="0" hangingPunct="1">
      <a:defRPr sz="8667" kern="1200">
        <a:solidFill>
          <a:schemeClr val="tx1"/>
        </a:solidFill>
        <a:latin typeface="+mn-lt"/>
        <a:ea typeface="+mn-ea"/>
        <a:cs typeface="+mn-cs"/>
      </a:defRPr>
    </a:lvl5pPr>
    <a:lvl6pPr marL="11006201" algn="l" defTabSz="4402481" rtl="0" eaLnBrk="1" latinLnBrk="0" hangingPunct="1">
      <a:defRPr sz="8667" kern="1200">
        <a:solidFill>
          <a:schemeClr val="tx1"/>
        </a:solidFill>
        <a:latin typeface="+mn-lt"/>
        <a:ea typeface="+mn-ea"/>
        <a:cs typeface="+mn-cs"/>
      </a:defRPr>
    </a:lvl6pPr>
    <a:lvl7pPr marL="13207441" algn="l" defTabSz="4402481" rtl="0" eaLnBrk="1" latinLnBrk="0" hangingPunct="1">
      <a:defRPr sz="8667" kern="1200">
        <a:solidFill>
          <a:schemeClr val="tx1"/>
        </a:solidFill>
        <a:latin typeface="+mn-lt"/>
        <a:ea typeface="+mn-ea"/>
        <a:cs typeface="+mn-cs"/>
      </a:defRPr>
    </a:lvl7pPr>
    <a:lvl8pPr marL="15408682" algn="l" defTabSz="4402481" rtl="0" eaLnBrk="1" latinLnBrk="0" hangingPunct="1">
      <a:defRPr sz="8667" kern="1200">
        <a:solidFill>
          <a:schemeClr val="tx1"/>
        </a:solidFill>
        <a:latin typeface="+mn-lt"/>
        <a:ea typeface="+mn-ea"/>
        <a:cs typeface="+mn-cs"/>
      </a:defRPr>
    </a:lvl8pPr>
    <a:lvl9pPr marL="17609922" algn="l" defTabSz="4402481" rtl="0" eaLnBrk="1" latinLnBrk="0" hangingPunct="1">
      <a:defRPr sz="866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41" userDrawn="1">
          <p15:clr>
            <a:srgbClr val="A4A3A4"/>
          </p15:clr>
        </p15:guide>
        <p15:guide id="3" pos="17042" userDrawn="1">
          <p15:clr>
            <a:srgbClr val="A4A3A4"/>
          </p15:clr>
        </p15:guide>
        <p15:guide id="4" pos="9535" userDrawn="1">
          <p15:clr>
            <a:srgbClr val="A4A3A4"/>
          </p15:clr>
        </p15:guide>
        <p15:guide id="5" pos="16135" userDrawn="1">
          <p15:clr>
            <a:srgbClr val="A4A3A4"/>
          </p15:clr>
        </p15:guide>
        <p15:guide id="6" orient="horz" pos="4069" userDrawn="1">
          <p15:clr>
            <a:srgbClr val="A4A3A4"/>
          </p15:clr>
        </p15:guide>
        <p15:guide id="7" orient="horz" pos="1643" userDrawn="1">
          <p15:clr>
            <a:srgbClr val="A4A3A4"/>
          </p15:clr>
        </p15:guide>
        <p15:guide id="8" orient="horz" pos="1144" userDrawn="1">
          <p15:clr>
            <a:srgbClr val="A4A3A4"/>
          </p15:clr>
        </p15:guide>
        <p15:guide id="9" orient="horz" pos="265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79B845"/>
    <a:srgbClr val="838B93"/>
    <a:srgbClr val="CCCD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588"/>
    <p:restoredTop sz="94694"/>
  </p:normalViewPr>
  <p:slideViewPr>
    <p:cSldViewPr snapToGrid="0">
      <p:cViewPr>
        <p:scale>
          <a:sx n="25" d="100"/>
          <a:sy n="25" d="100"/>
        </p:scale>
        <p:origin x="3896" y="80"/>
      </p:cViewPr>
      <p:guideLst>
        <p:guide orient="horz" pos="441"/>
        <p:guide pos="17042"/>
        <p:guide pos="9535"/>
        <p:guide pos="16135"/>
        <p:guide orient="horz" pos="4069"/>
        <p:guide orient="horz" pos="1643"/>
        <p:guide orient="horz" pos="1144"/>
        <p:guide orient="horz" pos="2650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mizzolo Andrea" userId="c62fcf03-828f-409f-ba9c-990791f06b1c" providerId="ADAL" clId="{4A3BCE0F-6602-5E0A-B23A-F6A3E94AA7EA}"/>
    <pc:docChg chg="custSel modSld">
      <pc:chgData name="Omizzolo Andrea" userId="c62fcf03-828f-409f-ba9c-990791f06b1c" providerId="ADAL" clId="{4A3BCE0F-6602-5E0A-B23A-F6A3E94AA7EA}" dt="2026-04-06T07:35:46.814" v="65" actId="13926"/>
      <pc:docMkLst>
        <pc:docMk/>
      </pc:docMkLst>
      <pc:sldChg chg="addSp delSp modSp mod">
        <pc:chgData name="Omizzolo Andrea" userId="c62fcf03-828f-409f-ba9c-990791f06b1c" providerId="ADAL" clId="{4A3BCE0F-6602-5E0A-B23A-F6A3E94AA7EA}" dt="2026-04-06T07:35:46.814" v="65" actId="13926"/>
        <pc:sldMkLst>
          <pc:docMk/>
          <pc:sldMk cId="931198942" sldId="256"/>
        </pc:sldMkLst>
        <pc:spChg chg="mod">
          <ac:chgData name="Omizzolo Andrea" userId="c62fcf03-828f-409f-ba9c-990791f06b1c" providerId="ADAL" clId="{4A3BCE0F-6602-5E0A-B23A-F6A3E94AA7EA}" dt="2026-04-06T07:34:36.591" v="21" actId="20577"/>
          <ac:spMkLst>
            <pc:docMk/>
            <pc:sldMk cId="931198942" sldId="256"/>
            <ac:spMk id="4" creationId="{00000000-0000-0000-0000-000000000000}"/>
          </ac:spMkLst>
        </pc:spChg>
        <pc:spChg chg="del">
          <ac:chgData name="Omizzolo Andrea" userId="c62fcf03-828f-409f-ba9c-990791f06b1c" providerId="ADAL" clId="{4A3BCE0F-6602-5E0A-B23A-F6A3E94AA7EA}" dt="2026-04-06T07:31:11.315" v="8" actId="478"/>
          <ac:spMkLst>
            <pc:docMk/>
            <pc:sldMk cId="931198942" sldId="256"/>
            <ac:spMk id="25" creationId="{2AD59B2D-07F4-B31F-EF42-FB7AA45A3A6B}"/>
          </ac:spMkLst>
        </pc:spChg>
        <pc:spChg chg="del">
          <ac:chgData name="Omizzolo Andrea" userId="c62fcf03-828f-409f-ba9c-990791f06b1c" providerId="ADAL" clId="{4A3BCE0F-6602-5E0A-B23A-F6A3E94AA7EA}" dt="2026-04-06T07:34:15.159" v="14" actId="478"/>
          <ac:spMkLst>
            <pc:docMk/>
            <pc:sldMk cId="931198942" sldId="256"/>
            <ac:spMk id="49" creationId="{A8E368B0-DFD2-6C4E-9469-BF78A466F13A}"/>
          </ac:spMkLst>
        </pc:spChg>
        <pc:spChg chg="mod">
          <ac:chgData name="Omizzolo Andrea" userId="c62fcf03-828f-409f-ba9c-990791f06b1c" providerId="ADAL" clId="{4A3BCE0F-6602-5E0A-B23A-F6A3E94AA7EA}" dt="2026-04-06T07:35:46.814" v="65" actId="13926"/>
          <ac:spMkLst>
            <pc:docMk/>
            <pc:sldMk cId="931198942" sldId="256"/>
            <ac:spMk id="60" creationId="{DA54C7D6-E9DC-5B46-ABB6-52C75C0D01C7}"/>
          </ac:spMkLst>
        </pc:spChg>
        <pc:picChg chg="add mod">
          <ac:chgData name="Omizzolo Andrea" userId="c62fcf03-828f-409f-ba9c-990791f06b1c" providerId="ADAL" clId="{4A3BCE0F-6602-5E0A-B23A-F6A3E94AA7EA}" dt="2026-04-06T07:32:02.844" v="11" actId="14100"/>
          <ac:picMkLst>
            <pc:docMk/>
            <pc:sldMk cId="931198942" sldId="256"/>
            <ac:picMk id="5" creationId="{6FCB3231-FFF6-EED7-9D3D-BD8552417734}"/>
          </ac:picMkLst>
        </pc:picChg>
        <pc:picChg chg="del">
          <ac:chgData name="Omizzolo Andrea" userId="c62fcf03-828f-409f-ba9c-990791f06b1c" providerId="ADAL" clId="{4A3BCE0F-6602-5E0A-B23A-F6A3E94AA7EA}" dt="2026-04-06T07:31:07.624" v="6" actId="478"/>
          <ac:picMkLst>
            <pc:docMk/>
            <pc:sldMk cId="931198942" sldId="256"/>
            <ac:picMk id="20" creationId="{7103218B-F61B-DDDB-FD9B-07F907EDA6E6}"/>
          </ac:picMkLst>
        </pc:picChg>
        <pc:picChg chg="del">
          <ac:chgData name="Omizzolo Andrea" userId="c62fcf03-828f-409f-ba9c-990791f06b1c" providerId="ADAL" clId="{4A3BCE0F-6602-5E0A-B23A-F6A3E94AA7EA}" dt="2026-04-06T07:31:11.315" v="8" actId="478"/>
          <ac:picMkLst>
            <pc:docMk/>
            <pc:sldMk cId="931198942" sldId="256"/>
            <ac:picMk id="24" creationId="{708D889F-BBBF-A16F-A429-244FC58CC655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39631" cy="720281"/>
          </a:xfrm>
          <a:prstGeom prst="rect">
            <a:avLst/>
          </a:prstGeom>
        </p:spPr>
        <p:txBody>
          <a:bodyPr vert="horz" lIns="137937" tIns="68969" rIns="137937" bIns="68969" rtlCol="0"/>
          <a:lstStyle>
            <a:lvl1pPr algn="l">
              <a:defRPr sz="18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5541868" y="0"/>
            <a:ext cx="4239631" cy="720281"/>
          </a:xfrm>
          <a:prstGeom prst="rect">
            <a:avLst/>
          </a:prstGeom>
        </p:spPr>
        <p:txBody>
          <a:bodyPr vert="horz" lIns="137937" tIns="68969" rIns="137937" bIns="68969" rtlCol="0"/>
          <a:lstStyle>
            <a:lvl1pPr algn="r">
              <a:defRPr sz="1800"/>
            </a:lvl1pPr>
          </a:lstStyle>
          <a:p>
            <a:fld id="{6130C5BB-34CB-4864-B482-68B9BC136F97}" type="datetime1">
              <a:rPr lang="it-IT" smtClean="0"/>
              <a:t>06/04/26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13635484"/>
            <a:ext cx="4239631" cy="720280"/>
          </a:xfrm>
          <a:prstGeom prst="rect">
            <a:avLst/>
          </a:prstGeom>
        </p:spPr>
        <p:txBody>
          <a:bodyPr vert="horz" lIns="137937" tIns="68969" rIns="137937" bIns="68969" rtlCol="0" anchor="b"/>
          <a:lstStyle>
            <a:lvl1pPr algn="l">
              <a:defRPr sz="18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5541868" y="13635484"/>
            <a:ext cx="4239631" cy="720280"/>
          </a:xfrm>
          <a:prstGeom prst="rect">
            <a:avLst/>
          </a:prstGeom>
        </p:spPr>
        <p:txBody>
          <a:bodyPr vert="horz" lIns="137937" tIns="68969" rIns="137937" bIns="68969" rtlCol="0" anchor="b"/>
          <a:lstStyle>
            <a:lvl1pPr algn="r">
              <a:defRPr sz="1800"/>
            </a:lvl1pPr>
          </a:lstStyle>
          <a:p>
            <a:fld id="{6BA0EAE6-B4B6-49B7-9049-B371250BE0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24663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39631" cy="720281"/>
          </a:xfrm>
          <a:prstGeom prst="rect">
            <a:avLst/>
          </a:prstGeom>
        </p:spPr>
        <p:txBody>
          <a:bodyPr vert="horz" lIns="137937" tIns="68969" rIns="137937" bIns="68969" rtlCol="0"/>
          <a:lstStyle>
            <a:lvl1pPr algn="l">
              <a:defRPr sz="1800"/>
            </a:lvl1pPr>
          </a:lstStyle>
          <a:p>
            <a:endParaRPr lang="it-IT" noProof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5541868" y="0"/>
            <a:ext cx="4239631" cy="720281"/>
          </a:xfrm>
          <a:prstGeom prst="rect">
            <a:avLst/>
          </a:prstGeom>
        </p:spPr>
        <p:txBody>
          <a:bodyPr vert="horz" lIns="137937" tIns="68969" rIns="137937" bIns="68969" rtlCol="0"/>
          <a:lstStyle>
            <a:lvl1pPr algn="r">
              <a:defRPr sz="1800"/>
            </a:lvl1pPr>
          </a:lstStyle>
          <a:p>
            <a:fld id="{FAFC9026-1567-4740-AFAD-057C7FF809B5}" type="datetime1">
              <a:rPr lang="it-IT" smtClean="0"/>
              <a:pPr/>
              <a:t>06/04/26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179763" y="1793875"/>
            <a:ext cx="3424237" cy="4845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7937" tIns="68969" rIns="137937" bIns="68969" rtlCol="0" anchor="ctr"/>
          <a:lstStyle/>
          <a:p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978377" y="6908711"/>
            <a:ext cx="7827010" cy="5652582"/>
          </a:xfrm>
          <a:prstGeom prst="rect">
            <a:avLst/>
          </a:prstGeom>
        </p:spPr>
        <p:txBody>
          <a:bodyPr vert="horz" lIns="137937" tIns="68969" rIns="137937" bIns="68969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13635484"/>
            <a:ext cx="4239631" cy="720280"/>
          </a:xfrm>
          <a:prstGeom prst="rect">
            <a:avLst/>
          </a:prstGeom>
        </p:spPr>
        <p:txBody>
          <a:bodyPr vert="horz" lIns="137937" tIns="68969" rIns="137937" bIns="68969" rtlCol="0" anchor="b"/>
          <a:lstStyle>
            <a:lvl1pPr algn="l">
              <a:defRPr sz="1800"/>
            </a:lvl1pPr>
          </a:lstStyle>
          <a:p>
            <a:endParaRPr lang="it-IT" noProof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5541868" y="13635484"/>
            <a:ext cx="4239631" cy="720280"/>
          </a:xfrm>
          <a:prstGeom prst="rect">
            <a:avLst/>
          </a:prstGeom>
        </p:spPr>
        <p:txBody>
          <a:bodyPr vert="horz" lIns="137937" tIns="68969" rIns="137937" bIns="68969" rtlCol="0" anchor="b"/>
          <a:lstStyle>
            <a:lvl1pPr algn="r">
              <a:defRPr sz="1800"/>
            </a:lvl1pPr>
          </a:lstStyle>
          <a:p>
            <a:fld id="{37C7F044-5458-4B2E-BFA0-52AAA1C529D4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624808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91885" rtl="0" eaLnBrk="1" latinLnBrk="0" hangingPunct="1">
      <a:defRPr sz="1433" kern="1200">
        <a:solidFill>
          <a:schemeClr val="tx1"/>
        </a:solidFill>
        <a:latin typeface="+mn-lt"/>
        <a:ea typeface="+mn-ea"/>
        <a:cs typeface="+mn-cs"/>
      </a:defRPr>
    </a:lvl1pPr>
    <a:lvl2pPr marL="545943" algn="l" defTabSz="1091885" rtl="0" eaLnBrk="1" latinLnBrk="0" hangingPunct="1">
      <a:defRPr sz="1433" kern="1200">
        <a:solidFill>
          <a:schemeClr val="tx1"/>
        </a:solidFill>
        <a:latin typeface="+mn-lt"/>
        <a:ea typeface="+mn-ea"/>
        <a:cs typeface="+mn-cs"/>
      </a:defRPr>
    </a:lvl2pPr>
    <a:lvl3pPr marL="1091885" algn="l" defTabSz="1091885" rtl="0" eaLnBrk="1" latinLnBrk="0" hangingPunct="1">
      <a:defRPr sz="1433" kern="1200">
        <a:solidFill>
          <a:schemeClr val="tx1"/>
        </a:solidFill>
        <a:latin typeface="+mn-lt"/>
        <a:ea typeface="+mn-ea"/>
        <a:cs typeface="+mn-cs"/>
      </a:defRPr>
    </a:lvl3pPr>
    <a:lvl4pPr marL="1637828" algn="l" defTabSz="1091885" rtl="0" eaLnBrk="1" latinLnBrk="0" hangingPunct="1">
      <a:defRPr sz="1433" kern="1200">
        <a:solidFill>
          <a:schemeClr val="tx1"/>
        </a:solidFill>
        <a:latin typeface="+mn-lt"/>
        <a:ea typeface="+mn-ea"/>
        <a:cs typeface="+mn-cs"/>
      </a:defRPr>
    </a:lvl4pPr>
    <a:lvl5pPr marL="2183770" algn="l" defTabSz="1091885" rtl="0" eaLnBrk="1" latinLnBrk="0" hangingPunct="1">
      <a:defRPr sz="1433" kern="1200">
        <a:solidFill>
          <a:schemeClr val="tx1"/>
        </a:solidFill>
        <a:latin typeface="+mn-lt"/>
        <a:ea typeface="+mn-ea"/>
        <a:cs typeface="+mn-cs"/>
      </a:defRPr>
    </a:lvl5pPr>
    <a:lvl6pPr marL="2729713" algn="l" defTabSz="1091885" rtl="0" eaLnBrk="1" latinLnBrk="0" hangingPunct="1">
      <a:defRPr sz="1433" kern="1200">
        <a:solidFill>
          <a:schemeClr val="tx1"/>
        </a:solidFill>
        <a:latin typeface="+mn-lt"/>
        <a:ea typeface="+mn-ea"/>
        <a:cs typeface="+mn-cs"/>
      </a:defRPr>
    </a:lvl6pPr>
    <a:lvl7pPr marL="3275655" algn="l" defTabSz="1091885" rtl="0" eaLnBrk="1" latinLnBrk="0" hangingPunct="1">
      <a:defRPr sz="1433" kern="1200">
        <a:solidFill>
          <a:schemeClr val="tx1"/>
        </a:solidFill>
        <a:latin typeface="+mn-lt"/>
        <a:ea typeface="+mn-ea"/>
        <a:cs typeface="+mn-cs"/>
      </a:defRPr>
    </a:lvl7pPr>
    <a:lvl8pPr marL="3821598" algn="l" defTabSz="1091885" rtl="0" eaLnBrk="1" latinLnBrk="0" hangingPunct="1">
      <a:defRPr sz="1433" kern="1200">
        <a:solidFill>
          <a:schemeClr val="tx1"/>
        </a:solidFill>
        <a:latin typeface="+mn-lt"/>
        <a:ea typeface="+mn-ea"/>
        <a:cs typeface="+mn-cs"/>
      </a:defRPr>
    </a:lvl8pPr>
    <a:lvl9pPr marL="4367540" algn="l" defTabSz="1091885" rtl="0" eaLnBrk="1" latinLnBrk="0" hangingPunct="1">
      <a:defRPr sz="143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179763" y="1793875"/>
            <a:ext cx="3424237" cy="484505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810"/>
              </a:spcBef>
            </a:pPr>
            <a:endParaRPr lang="it-IT" sz="1800" dirty="0">
              <a:solidFill>
                <a:prstClr val="white">
                  <a:lumMod val="50000"/>
                </a:prstClr>
              </a:solidFill>
              <a:cs typeface="Calibri" panose="020F0502020204030204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7F044-5458-4B2E-BFA0-52AAA1C529D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554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9077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o 7">
            <a:extLst>
              <a:ext uri="{FF2B5EF4-FFF2-40B4-BE49-F238E27FC236}">
                <a16:creationId xmlns:a16="http://schemas.microsoft.com/office/drawing/2014/main" id="{8D79359D-37F4-A646-A2D1-9AC7EED2DD4F}"/>
              </a:ext>
            </a:extLst>
          </p:cNvPr>
          <p:cNvGrpSpPr/>
          <p:nvPr userDrawn="1"/>
        </p:nvGrpSpPr>
        <p:grpSpPr>
          <a:xfrm>
            <a:off x="-794" y="37903150"/>
            <a:ext cx="30276007" cy="4900613"/>
            <a:chOff x="-794" y="37903150"/>
            <a:chExt cx="30276007" cy="4900613"/>
          </a:xfrm>
        </p:grpSpPr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F6B3768D-AC0B-0A45-9F65-1549DFB32E87}"/>
                </a:ext>
              </a:extLst>
            </p:cNvPr>
            <p:cNvSpPr/>
            <p:nvPr/>
          </p:nvSpPr>
          <p:spPr>
            <a:xfrm>
              <a:off x="-794" y="42068750"/>
              <a:ext cx="27694051" cy="735012"/>
            </a:xfrm>
            <a:prstGeom prst="rect">
              <a:avLst/>
            </a:prstGeom>
            <a:solidFill>
              <a:srgbClr val="79B8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t-IT" sz="4800" b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	</a:t>
              </a:r>
              <a:endParaRPr lang="it-IT" sz="48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86071817-7346-4144-9635-10FA0E2DE361}"/>
                </a:ext>
              </a:extLst>
            </p:cNvPr>
            <p:cNvSpPr/>
            <p:nvPr/>
          </p:nvSpPr>
          <p:spPr>
            <a:xfrm>
              <a:off x="22174925" y="42166721"/>
              <a:ext cx="431348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280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http://</a:t>
              </a:r>
              <a:r>
                <a:rPr lang="it-IT" sz="2800" err="1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agritourism.eurac.edu</a:t>
              </a:r>
              <a:endParaRPr lang="it-IT" sz="28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26168047-89E3-3C49-B11C-B7152C95D1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74600" y="37903150"/>
              <a:ext cx="4900613" cy="4900613"/>
            </a:xfrm>
            <a:prstGeom prst="rect">
              <a:avLst/>
            </a:prstGeom>
          </p:spPr>
        </p:pic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1D594BBD-8931-B346-B776-B9047ADB12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60400" y="40684989"/>
              <a:ext cx="883191" cy="12335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08807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4799942" rtl="0" eaLnBrk="1" latinLnBrk="0" hangingPunct="1">
        <a:lnSpc>
          <a:spcPct val="90000"/>
        </a:lnSpc>
        <a:spcBef>
          <a:spcPct val="0"/>
        </a:spcBef>
        <a:buNone/>
        <a:defRPr sz="9624" b="1" u="none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99994" indent="-499994" algn="l" defTabSz="4799942" rtl="0" eaLnBrk="1" latinLnBrk="0" hangingPunct="1">
        <a:lnSpc>
          <a:spcPct val="100000"/>
        </a:lnSpc>
        <a:spcBef>
          <a:spcPts val="1312"/>
        </a:spcBef>
        <a:buClr>
          <a:schemeClr val="accent2"/>
        </a:buClr>
        <a:buFont typeface="Arial" panose="020B0604020202020204" pitchFamily="34" charset="0"/>
        <a:buChar char="•"/>
        <a:defRPr sz="3062" u="none" kern="1200">
          <a:solidFill>
            <a:schemeClr val="tx1"/>
          </a:solidFill>
          <a:latin typeface="+mn-lt"/>
          <a:ea typeface="+mn-ea"/>
          <a:cs typeface="+mn-cs"/>
        </a:defRPr>
      </a:lvl1pPr>
      <a:lvl2pPr marL="1199985" indent="-499994" algn="l" defTabSz="4799942" rtl="0" eaLnBrk="1" latinLnBrk="0" hangingPunct="1">
        <a:lnSpc>
          <a:spcPct val="100000"/>
        </a:lnSpc>
        <a:spcBef>
          <a:spcPts val="1312"/>
        </a:spcBef>
        <a:buClr>
          <a:schemeClr val="accent2"/>
        </a:buClr>
        <a:buFont typeface="Arial" panose="020B0604020202020204" pitchFamily="34" charset="0"/>
        <a:buChar char="•"/>
        <a:defRPr sz="2625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99985" indent="-499994" algn="l" defTabSz="4799942" rtl="0" eaLnBrk="1" latinLnBrk="0" hangingPunct="1">
        <a:lnSpc>
          <a:spcPct val="100000"/>
        </a:lnSpc>
        <a:spcBef>
          <a:spcPts val="1312"/>
        </a:spcBef>
        <a:buClr>
          <a:schemeClr val="accent2"/>
        </a:buClr>
        <a:buFont typeface="Arial" panose="020B0604020202020204" pitchFamily="34" charset="0"/>
        <a:buChar char="•"/>
        <a:defRPr sz="2625" u="none" kern="1200">
          <a:solidFill>
            <a:schemeClr val="tx1"/>
          </a:solidFill>
          <a:latin typeface="+mn-lt"/>
          <a:ea typeface="+mn-ea"/>
          <a:cs typeface="+mn-cs"/>
        </a:defRPr>
      </a:lvl3pPr>
      <a:lvl4pPr marL="1199985" indent="-499994" algn="l" defTabSz="4799942" rtl="0" eaLnBrk="1" latinLnBrk="0" hangingPunct="1">
        <a:lnSpc>
          <a:spcPct val="100000"/>
        </a:lnSpc>
        <a:spcBef>
          <a:spcPts val="1312"/>
        </a:spcBef>
        <a:buClr>
          <a:schemeClr val="accent2"/>
        </a:buClr>
        <a:buFont typeface="Arial" panose="020B0604020202020204" pitchFamily="34" charset="0"/>
        <a:buChar char="•"/>
        <a:defRPr sz="2625" u="none" kern="1200">
          <a:solidFill>
            <a:schemeClr val="tx1"/>
          </a:solidFill>
          <a:latin typeface="+mn-lt"/>
          <a:ea typeface="+mn-ea"/>
          <a:cs typeface="+mn-cs"/>
        </a:defRPr>
      </a:lvl4pPr>
      <a:lvl5pPr marL="1199985" indent="-499994" algn="l" defTabSz="4799942" rtl="0" eaLnBrk="1" latinLnBrk="0" hangingPunct="1">
        <a:lnSpc>
          <a:spcPct val="100000"/>
        </a:lnSpc>
        <a:spcBef>
          <a:spcPts val="1312"/>
        </a:spcBef>
        <a:buClr>
          <a:schemeClr val="accent2"/>
        </a:buClr>
        <a:buFont typeface="Arial" panose="020B0604020202020204" pitchFamily="34" charset="0"/>
        <a:buChar char="•"/>
        <a:defRPr sz="2625" u="none" kern="1200">
          <a:solidFill>
            <a:schemeClr val="tx1"/>
          </a:solidFill>
          <a:latin typeface="+mn-lt"/>
          <a:ea typeface="+mn-ea"/>
          <a:cs typeface="+mn-cs"/>
        </a:defRPr>
      </a:lvl5pPr>
      <a:lvl6pPr marL="1199985" indent="-499994" algn="l" defTabSz="4799942" rtl="0" eaLnBrk="1" latinLnBrk="0" hangingPunct="1">
        <a:lnSpc>
          <a:spcPct val="100000"/>
        </a:lnSpc>
        <a:spcBef>
          <a:spcPts val="1312"/>
        </a:spcBef>
        <a:buClr>
          <a:schemeClr val="accent2"/>
        </a:buClr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6pPr>
      <a:lvl7pPr marL="1199985" indent="-499994" algn="l" defTabSz="4799942" rtl="0" eaLnBrk="1" latinLnBrk="0" hangingPunct="1">
        <a:lnSpc>
          <a:spcPct val="100000"/>
        </a:lnSpc>
        <a:spcBef>
          <a:spcPts val="1312"/>
        </a:spcBef>
        <a:buClr>
          <a:schemeClr val="accent2"/>
        </a:buClr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7pPr>
      <a:lvl8pPr marL="1199985" indent="-499994" algn="l" defTabSz="4799942" rtl="0" eaLnBrk="1" latinLnBrk="0" hangingPunct="1">
        <a:lnSpc>
          <a:spcPct val="100000"/>
        </a:lnSpc>
        <a:spcBef>
          <a:spcPts val="1312"/>
        </a:spcBef>
        <a:buClr>
          <a:schemeClr val="accent2"/>
        </a:buClr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8pPr>
      <a:lvl9pPr marL="1199985" indent="-499994" algn="l" defTabSz="4799942" rtl="0" eaLnBrk="1" latinLnBrk="0" hangingPunct="1">
        <a:lnSpc>
          <a:spcPct val="100000"/>
        </a:lnSpc>
        <a:spcBef>
          <a:spcPts val="1312"/>
        </a:spcBef>
        <a:buClr>
          <a:schemeClr val="accent2"/>
        </a:buClr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799942" rtl="0" eaLnBrk="1" latinLnBrk="0" hangingPunct="1">
        <a:defRPr sz="9449" kern="1200">
          <a:solidFill>
            <a:schemeClr val="tx1"/>
          </a:solidFill>
          <a:latin typeface="+mn-lt"/>
          <a:ea typeface="+mn-ea"/>
          <a:cs typeface="+mn-cs"/>
        </a:defRPr>
      </a:lvl1pPr>
      <a:lvl2pPr marL="2399971" algn="l" defTabSz="4799942" rtl="0" eaLnBrk="1" latinLnBrk="0" hangingPunct="1">
        <a:defRPr sz="9449" kern="1200">
          <a:solidFill>
            <a:schemeClr val="tx1"/>
          </a:solidFill>
          <a:latin typeface="+mn-lt"/>
          <a:ea typeface="+mn-ea"/>
          <a:cs typeface="+mn-cs"/>
        </a:defRPr>
      </a:lvl2pPr>
      <a:lvl3pPr marL="4799942" algn="l" defTabSz="4799942" rtl="0" eaLnBrk="1" latinLnBrk="0" hangingPunct="1">
        <a:defRPr sz="9449" kern="1200">
          <a:solidFill>
            <a:schemeClr val="tx1"/>
          </a:solidFill>
          <a:latin typeface="+mn-lt"/>
          <a:ea typeface="+mn-ea"/>
          <a:cs typeface="+mn-cs"/>
        </a:defRPr>
      </a:lvl3pPr>
      <a:lvl4pPr marL="7199912" algn="l" defTabSz="4799942" rtl="0" eaLnBrk="1" latinLnBrk="0" hangingPunct="1">
        <a:defRPr sz="9449" kern="1200">
          <a:solidFill>
            <a:schemeClr val="tx1"/>
          </a:solidFill>
          <a:latin typeface="+mn-lt"/>
          <a:ea typeface="+mn-ea"/>
          <a:cs typeface="+mn-cs"/>
        </a:defRPr>
      </a:lvl4pPr>
      <a:lvl5pPr marL="9599883" algn="l" defTabSz="4799942" rtl="0" eaLnBrk="1" latinLnBrk="0" hangingPunct="1">
        <a:defRPr sz="9449" kern="1200">
          <a:solidFill>
            <a:schemeClr val="tx1"/>
          </a:solidFill>
          <a:latin typeface="+mn-lt"/>
          <a:ea typeface="+mn-ea"/>
          <a:cs typeface="+mn-cs"/>
        </a:defRPr>
      </a:lvl5pPr>
      <a:lvl6pPr marL="11999854" algn="l" defTabSz="4799942" rtl="0" eaLnBrk="1" latinLnBrk="0" hangingPunct="1">
        <a:defRPr sz="9449" kern="1200">
          <a:solidFill>
            <a:schemeClr val="tx1"/>
          </a:solidFill>
          <a:latin typeface="+mn-lt"/>
          <a:ea typeface="+mn-ea"/>
          <a:cs typeface="+mn-cs"/>
        </a:defRPr>
      </a:lvl6pPr>
      <a:lvl7pPr marL="14399825" algn="l" defTabSz="4799942" rtl="0" eaLnBrk="1" latinLnBrk="0" hangingPunct="1">
        <a:defRPr sz="9449" kern="1200">
          <a:solidFill>
            <a:schemeClr val="tx1"/>
          </a:solidFill>
          <a:latin typeface="+mn-lt"/>
          <a:ea typeface="+mn-ea"/>
          <a:cs typeface="+mn-cs"/>
        </a:defRPr>
      </a:lvl7pPr>
      <a:lvl8pPr marL="16799796" algn="l" defTabSz="4799942" rtl="0" eaLnBrk="1" latinLnBrk="0" hangingPunct="1">
        <a:defRPr sz="9449" kern="1200">
          <a:solidFill>
            <a:schemeClr val="tx1"/>
          </a:solidFill>
          <a:latin typeface="+mn-lt"/>
          <a:ea typeface="+mn-ea"/>
          <a:cs typeface="+mn-cs"/>
        </a:defRPr>
      </a:lvl8pPr>
      <a:lvl9pPr marL="19199767" algn="l" defTabSz="4799942" rtl="0" eaLnBrk="1" latinLnBrk="0" hangingPunct="1">
        <a:defRPr sz="94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496" userDrawn="1">
          <p15:clr>
            <a:srgbClr val="A4A3A4"/>
          </p15:clr>
        </p15:guide>
        <p15:guide id="3" pos="18575" userDrawn="1">
          <p15:clr>
            <a:srgbClr val="A4A3A4"/>
          </p15:clr>
        </p15:guide>
        <p15:guide id="5" orient="horz" pos="26182" userDrawn="1">
          <p15:clr>
            <a:srgbClr val="A4A3A4"/>
          </p15:clr>
        </p15:guide>
        <p15:guide id="6" orient="horz" pos="112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5.tiff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 idx="4294967295"/>
          </p:nvPr>
        </p:nvSpPr>
        <p:spPr>
          <a:xfrm>
            <a:off x="787398" y="2639723"/>
            <a:ext cx="28700414" cy="4912963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r>
              <a:rPr lang="en-GB" sz="7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TITLE HERE, CAPITAL LETTERS, CALIBRI OR VERDANA </a:t>
            </a:r>
            <a:r>
              <a:rPr lang="en-GB" sz="7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sugg</a:t>
            </a:r>
            <a:r>
              <a:rPr lang="en-GB" sz="7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72 BOLD</a:t>
            </a:r>
            <a:br>
              <a:rPr lang="en-GB" sz="7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7200" b="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Sub-title here, Calibri Light 60 </a:t>
            </a:r>
            <a:br>
              <a:rPr lang="en-GB" sz="7200" b="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GB" sz="32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Lead Author, Affiliation, Country, e-mail address</a:t>
            </a:r>
            <a:br>
              <a:rPr lang="en-GB" sz="32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32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Co-authors, Affiliation, Country, e-mail address</a:t>
            </a:r>
          </a:p>
        </p:txBody>
      </p:sp>
      <p:sp>
        <p:nvSpPr>
          <p:cNvPr id="60" name="Rettangolo 59">
            <a:extLst>
              <a:ext uri="{FF2B5EF4-FFF2-40B4-BE49-F238E27FC236}">
                <a16:creationId xmlns:a16="http://schemas.microsoft.com/office/drawing/2014/main" id="{DA54C7D6-E9DC-5B46-ABB6-52C75C0D01C7}"/>
              </a:ext>
            </a:extLst>
          </p:cNvPr>
          <p:cNvSpPr/>
          <p:nvPr/>
        </p:nvSpPr>
        <p:spPr>
          <a:xfrm>
            <a:off x="815108" y="8168350"/>
            <a:ext cx="28700415" cy="1604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en-US" sz="4800" dirty="0">
                <a:ea typeface="Open Sans" panose="020B0606030504020204" pitchFamily="34" charset="0"/>
                <a:cs typeface="Open Sans" panose="020B0606030504020204" pitchFamily="34" charset="0"/>
              </a:rPr>
              <a:t>REMOVE ALL NOT NECESSARY ITEMS</a:t>
            </a:r>
          </a:p>
          <a:p>
            <a:pPr algn="just">
              <a:lnSpc>
                <a:spcPct val="120000"/>
              </a:lnSpc>
              <a:spcAft>
                <a:spcPts val="600"/>
              </a:spcAft>
            </a:pPr>
            <a:endParaRPr lang="en-US" sz="4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en-US" sz="4800" dirty="0">
                <a:ea typeface="Open Sans" panose="020B0606030504020204" pitchFamily="34" charset="0"/>
                <a:cs typeface="Open Sans" panose="020B0606030504020204" pitchFamily="34" charset="0"/>
              </a:rPr>
              <a:t>POSTER SIZE:  A0  (841 x 1189 mm)</a:t>
            </a:r>
          </a:p>
          <a:p>
            <a:pPr algn="just">
              <a:lnSpc>
                <a:spcPct val="120000"/>
              </a:lnSpc>
              <a:spcAft>
                <a:spcPts val="600"/>
              </a:spcAft>
            </a:pPr>
            <a:endParaRPr lang="en-US" sz="4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en-US" sz="4800" dirty="0">
                <a:highlight>
                  <a:srgbClr val="FFFF00"/>
                </a:highlight>
                <a:ea typeface="Open Sans" panose="020B0606030504020204" pitchFamily="34" charset="0"/>
                <a:cs typeface="Open Sans" panose="020B0606030504020204" pitchFamily="34" charset="0"/>
              </a:rPr>
              <a:t>We suggest to use images, photos, numbers, graphs and schemes.</a:t>
            </a:r>
          </a:p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en-US" sz="4800" u="sng" dirty="0">
                <a:ea typeface="Open Sans" panose="020B0606030504020204" pitchFamily="34" charset="0"/>
                <a:cs typeface="Open Sans" panose="020B0606030504020204" pitchFamily="34" charset="0"/>
              </a:rPr>
              <a:t>Please, avoid long texts </a:t>
            </a:r>
            <a:r>
              <a:rPr lang="en-US" sz="4800" dirty="0">
                <a:ea typeface="Open Sans" panose="020B0606030504020204" pitchFamily="34" charset="0"/>
                <a:cs typeface="Open Sans" panose="020B0606030504020204" pitchFamily="34" charset="0"/>
              </a:rPr>
              <a:t>… ;-)</a:t>
            </a:r>
          </a:p>
          <a:p>
            <a:pPr algn="just">
              <a:lnSpc>
                <a:spcPct val="120000"/>
              </a:lnSpc>
              <a:spcAft>
                <a:spcPts val="600"/>
              </a:spcAft>
            </a:pPr>
            <a:endParaRPr lang="en-US" sz="4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en-US" sz="4800" dirty="0">
                <a:highlight>
                  <a:srgbClr val="FFFF00"/>
                </a:highlight>
                <a:ea typeface="Open Sans" panose="020B0606030504020204" pitchFamily="34" charset="0"/>
                <a:cs typeface="Open Sans" panose="020B0606030504020204" pitchFamily="34" charset="0"/>
              </a:rPr>
              <a:t>BE CREATIVE !</a:t>
            </a:r>
          </a:p>
          <a:p>
            <a:pPr algn="just">
              <a:lnSpc>
                <a:spcPct val="120000"/>
              </a:lnSpc>
              <a:spcAft>
                <a:spcPts val="600"/>
              </a:spcAft>
            </a:pPr>
            <a:endParaRPr lang="en-US" sz="4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685800" indent="-685800" algn="just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800" dirty="0">
                <a:ea typeface="Open Sans" panose="020B0606030504020204" pitchFamily="34" charset="0"/>
                <a:cs typeface="Open Sans" panose="020B0606030504020204" pitchFamily="34" charset="0"/>
              </a:rPr>
              <a:t>We ask you to briefly and clearly present your intentions. </a:t>
            </a:r>
          </a:p>
          <a:p>
            <a:pPr marL="685800" indent="-685800" algn="just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800" dirty="0">
                <a:ea typeface="Open Sans" panose="020B0606030504020204" pitchFamily="34" charset="0"/>
                <a:cs typeface="Open Sans" panose="020B0606030504020204" pitchFamily="34" charset="0"/>
              </a:rPr>
              <a:t>We expect you to present the starting situation about the topic you are presenting and the challenges.</a:t>
            </a:r>
          </a:p>
          <a:p>
            <a:pPr marL="685800" indent="-685800" algn="just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800" dirty="0">
                <a:ea typeface="Open Sans" panose="020B0606030504020204" pitchFamily="34" charset="0"/>
                <a:cs typeface="Open Sans" panose="020B0606030504020204" pitchFamily="34" charset="0"/>
              </a:rPr>
              <a:t>Please, discuss the topic directly with data and facts and finally show some conclusions for the discussion with other people listening to your presentation. </a:t>
            </a:r>
          </a:p>
          <a:p>
            <a:pPr marL="685800" indent="-685800" algn="just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4800" dirty="0" err="1"/>
              <a:t>Please</a:t>
            </a:r>
            <a:r>
              <a:rPr lang="it-IT" sz="4800" dirty="0"/>
              <a:t> </a:t>
            </a:r>
            <a:r>
              <a:rPr lang="it-IT" sz="4800" dirty="0" err="1"/>
              <a:t>explain</a:t>
            </a:r>
            <a:r>
              <a:rPr lang="it-IT" sz="4800" dirty="0"/>
              <a:t>, </a:t>
            </a:r>
            <a:r>
              <a:rPr lang="it-IT" sz="4800" dirty="0" err="1"/>
              <a:t>why</a:t>
            </a:r>
            <a:r>
              <a:rPr lang="it-IT" sz="4800" dirty="0"/>
              <a:t> </a:t>
            </a:r>
            <a:r>
              <a:rPr lang="it-IT" sz="4800" dirty="0" err="1"/>
              <a:t>your</a:t>
            </a:r>
            <a:r>
              <a:rPr lang="it-IT" sz="4800" dirty="0"/>
              <a:t> </a:t>
            </a:r>
            <a:r>
              <a:rPr lang="it-IT" sz="4800" dirty="0" err="1"/>
              <a:t>research</a:t>
            </a:r>
            <a:r>
              <a:rPr lang="it-IT" sz="4800" dirty="0"/>
              <a:t>/</a:t>
            </a:r>
            <a:r>
              <a:rPr lang="it-IT" sz="4800" dirty="0" err="1"/>
              <a:t>analysis</a:t>
            </a:r>
            <a:r>
              <a:rPr lang="it-IT" sz="4800" dirty="0"/>
              <a:t> and the </a:t>
            </a:r>
            <a:r>
              <a:rPr lang="it-IT" sz="4800" dirty="0" err="1"/>
              <a:t>issues</a:t>
            </a:r>
            <a:r>
              <a:rPr lang="it-IT" sz="4800" dirty="0"/>
              <a:t> </a:t>
            </a:r>
            <a:r>
              <a:rPr lang="it-IT" sz="4800" dirty="0" err="1"/>
              <a:t>presented</a:t>
            </a:r>
            <a:r>
              <a:rPr lang="it-IT" sz="4800" dirty="0"/>
              <a:t> are </a:t>
            </a:r>
            <a:r>
              <a:rPr lang="it-IT" sz="4800" dirty="0" err="1"/>
              <a:t>relevant</a:t>
            </a:r>
            <a:r>
              <a:rPr lang="it-IT" sz="4800" dirty="0"/>
              <a:t> for the </a:t>
            </a:r>
            <a:r>
              <a:rPr lang="it-IT" sz="4800" dirty="0" err="1"/>
              <a:t>scientific</a:t>
            </a:r>
            <a:r>
              <a:rPr lang="it-IT" sz="4800" dirty="0"/>
              <a:t> community and the society.</a:t>
            </a:r>
            <a:r>
              <a:rPr lang="en-US" sz="4800" dirty="0"/>
              <a:t> </a:t>
            </a:r>
          </a:p>
          <a:p>
            <a:pPr marL="685800" indent="-685800" algn="just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4800" dirty="0"/>
          </a:p>
          <a:p>
            <a:pPr algn="just">
              <a:lnSpc>
                <a:spcPct val="120000"/>
              </a:lnSpc>
              <a:spcAft>
                <a:spcPts val="600"/>
              </a:spcAft>
            </a:pPr>
            <a:endParaRPr lang="en-US" sz="40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A7C5500A-C50C-1B47-8BAE-B59C7721D1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7425" y="8376309"/>
            <a:ext cx="5715000" cy="535940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DD0BFDB1-193F-FE8E-8DDE-83D57C4ECB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33" y="344897"/>
            <a:ext cx="1909518" cy="1626910"/>
          </a:xfrm>
          <a:prstGeom prst="rect">
            <a:avLst/>
          </a:prstGeom>
        </p:spPr>
      </p:pic>
      <p:grpSp>
        <p:nvGrpSpPr>
          <p:cNvPr id="18" name="Gruppo 17">
            <a:extLst>
              <a:ext uri="{FF2B5EF4-FFF2-40B4-BE49-F238E27FC236}">
                <a16:creationId xmlns:a16="http://schemas.microsoft.com/office/drawing/2014/main" id="{6BEBBC8B-0763-425C-D1A2-73B6D374CF31}"/>
              </a:ext>
            </a:extLst>
          </p:cNvPr>
          <p:cNvGrpSpPr/>
          <p:nvPr/>
        </p:nvGrpSpPr>
        <p:grpSpPr>
          <a:xfrm>
            <a:off x="0" y="0"/>
            <a:ext cx="30275213" cy="2329541"/>
            <a:chOff x="0" y="0"/>
            <a:chExt cx="30275213" cy="2329541"/>
          </a:xfrm>
        </p:grpSpPr>
        <p:sp>
          <p:nvSpPr>
            <p:cNvPr id="17" name="Rettangolo 16">
              <a:extLst>
                <a:ext uri="{FF2B5EF4-FFF2-40B4-BE49-F238E27FC236}">
                  <a16:creationId xmlns:a16="http://schemas.microsoft.com/office/drawing/2014/main" id="{AA58ED75-2A70-0B98-0861-C78172C61F5B}"/>
                </a:ext>
              </a:extLst>
            </p:cNvPr>
            <p:cNvSpPr/>
            <p:nvPr/>
          </p:nvSpPr>
          <p:spPr>
            <a:xfrm>
              <a:off x="0" y="0"/>
              <a:ext cx="30275213" cy="23295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6000" dirty="0" err="1"/>
            </a:p>
          </p:txBody>
        </p:sp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E4EAEBBA-3691-5EA5-E652-F1EBEE5B998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977"/>
            <a:stretch>
              <a:fillRect/>
            </a:stretch>
          </p:blipFill>
          <p:spPr>
            <a:xfrm>
              <a:off x="391885" y="63247"/>
              <a:ext cx="29522057" cy="2157439"/>
            </a:xfrm>
            <a:prstGeom prst="rect">
              <a:avLst/>
            </a:prstGeom>
          </p:spPr>
        </p:pic>
        <p:cxnSp>
          <p:nvCxnSpPr>
            <p:cNvPr id="15" name="Connettore dritto 14">
              <a:extLst>
                <a:ext uri="{FF2B5EF4-FFF2-40B4-BE49-F238E27FC236}">
                  <a16:creationId xmlns:a16="http://schemas.microsoft.com/office/drawing/2014/main" id="{8BD8F127-C2C1-EF29-6708-937D3B64A452}"/>
                </a:ext>
              </a:extLst>
            </p:cNvPr>
            <p:cNvCxnSpPr/>
            <p:nvPr/>
          </p:nvCxnSpPr>
          <p:spPr>
            <a:xfrm>
              <a:off x="787398" y="2329541"/>
              <a:ext cx="28700415" cy="0"/>
            </a:xfrm>
            <a:prstGeom prst="line">
              <a:avLst/>
            </a:prstGeom>
            <a:ln w="571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6FCB3231-FFF6-EED7-9D3D-BD855241773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7397" y="40874418"/>
            <a:ext cx="28700415" cy="1929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198942"/>
      </p:ext>
    </p:extLst>
  </p:cSld>
  <p:clrMapOvr>
    <a:masterClrMapping/>
  </p:clrMapOvr>
</p:sld>
</file>

<file path=ppt/theme/theme1.xml><?xml version="1.0" encoding="utf-8"?>
<a:theme xmlns:a="http://schemas.openxmlformats.org/drawingml/2006/main" name="Poster medico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4C5A6A"/>
      </a:hlink>
      <a:folHlink>
        <a:srgbClr val="808DA0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</a:spPr>
      <a:bodyPr rtlCol="0" anchor="ctr"/>
      <a:lstStyle>
        <a:defPPr algn="ctr">
          <a:defRPr sz="6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6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55A68E73-61CB-4542-8C48-DCBB2482A3D5}" vid="{6A3CA63D-1E3C-4681-8668-89277FEB3FEB}"/>
    </a:ext>
  </a:extLst>
</a:theme>
</file>

<file path=ppt/theme/theme2.xml><?xml version="1.0" encoding="utf-8"?>
<a:theme xmlns:a="http://schemas.openxmlformats.org/drawingml/2006/main" name="Office Theme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4C5A6A"/>
      </a:hlink>
      <a:folHlink>
        <a:srgbClr val="808DA0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4C5A6A"/>
      </a:hlink>
      <a:folHlink>
        <a:srgbClr val="808DA0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159b06-37d8-4a86-b55b-ee12d853ecf2" xsi:nil="true"/>
    <lcf76f155ced4ddcb4097134ff3c332f xmlns="982b7f74-9e05-43e6-b9cf-4616592a62ed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484A5FC9A6D0A4B98C2C710EA21960A" ma:contentTypeVersion="15" ma:contentTypeDescription="Creare un nuovo documento." ma:contentTypeScope="" ma:versionID="036b370b8a89599d82fd14fa1d2c6f19">
  <xsd:schema xmlns:xsd="http://www.w3.org/2001/XMLSchema" xmlns:xs="http://www.w3.org/2001/XMLSchema" xmlns:p="http://schemas.microsoft.com/office/2006/metadata/properties" xmlns:ns2="982b7f74-9e05-43e6-b9cf-4616592a62ed" xmlns:ns3="75159b06-37d8-4a86-b55b-ee12d853ecf2" targetNamespace="http://schemas.microsoft.com/office/2006/metadata/properties" ma:root="true" ma:fieldsID="43890f1ff427cf2b6d67cdac48284961" ns2:_="" ns3:_="">
    <xsd:import namespace="982b7f74-9e05-43e6-b9cf-4616592a62ed"/>
    <xsd:import namespace="75159b06-37d8-4a86-b55b-ee12d853ec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MediaServiceDateTaken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2b7f74-9e05-43e6-b9cf-4616592a62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Tag immagine" ma:readOnly="false" ma:fieldId="{5cf76f15-5ced-4ddc-b409-7134ff3c332f}" ma:taxonomyMulti="true" ma:sspId="dedd1c77-ecac-4adc-8928-a4b79cad4f0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159b06-37d8-4a86-b55b-ee12d853ecf2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c79b80fc-d4a0-4ac0-a7b9-aab57ebb4cc0}" ma:internalName="TaxCatchAll" ma:showField="CatchAllData" ma:web="75159b06-37d8-4a86-b55b-ee12d853ecf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E4AACF7-51B1-41A0-AAF9-D883E2E86D45}">
  <ds:schemaRefs>
    <ds:schemaRef ds:uri="http://schemas.microsoft.com/office/infopath/2007/PartnerControls"/>
    <ds:schemaRef ds:uri="http://purl.org/dc/elements/1.1/"/>
    <ds:schemaRef ds:uri="http://purl.org/dc/dcmitype/"/>
    <ds:schemaRef ds:uri="http://purl.org/dc/terms/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75159b06-37d8-4a86-b55b-ee12d853ecf2"/>
    <ds:schemaRef ds:uri="982b7f74-9e05-43e6-b9cf-4616592a62ed"/>
  </ds:schemaRefs>
</ds:datastoreItem>
</file>

<file path=customXml/itemProps2.xml><?xml version="1.0" encoding="utf-8"?>
<ds:datastoreItem xmlns:ds="http://schemas.openxmlformats.org/officeDocument/2006/customXml" ds:itemID="{33E045A9-50CC-46A4-B9B7-0A548137B6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2b7f74-9e05-43e6-b9cf-4616592a62ed"/>
    <ds:schemaRef ds:uri="75159b06-37d8-4a86-b55b-ee12d853ec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DCE3ED8-2D07-4BA2-9005-4F3ED3D7E6E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1034</TotalTime>
  <Words>156</Words>
  <Application>Microsoft Macintosh PowerPoint</Application>
  <PresentationFormat>Personalizzato</PresentationFormat>
  <Paragraphs>15</Paragraphs>
  <Slides>1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Open Sans</vt:lpstr>
      <vt:lpstr>Poster medico</vt:lpstr>
      <vt:lpstr>TITLE HERE, CAPITAL LETTERS, CALIBRI OR VERDANA sugg. 72 BOLD Sub-title here, Calibri Light 60  Lead Author, Affiliation, Country, e-mail address Co-authors, Affiliation, Country, e-mail address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[Titolo poster]</dc:title>
  <dc:creator>Presentation</dc:creator>
  <cp:lastModifiedBy>Omizzolo Andrea</cp:lastModifiedBy>
  <cp:revision>5</cp:revision>
  <cp:lastPrinted>2018-05-07T17:44:18Z</cp:lastPrinted>
  <dcterms:created xsi:type="dcterms:W3CDTF">2013-04-05T20:27:31Z</dcterms:created>
  <dcterms:modified xsi:type="dcterms:W3CDTF">2026-04-06T07:35:56Z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0x010100A484A5FC9A6D0A4B98C2C710EA21960A</vt:lpwstr>
  </property>
  <property fmtid="{D5CDD505-2E9C-101B-9397-08002B2CF9AE}" pid="3" name="IsMyDocuments">
    <vt:bool>true</vt:bool>
  </property>
  <property fmtid="{D5CDD505-2E9C-101B-9397-08002B2CF9AE}" pid="4" name="MediaServiceImageTags">
    <vt:lpwstr/>
  </property>
</Properties>
</file>