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7" r:id="rId4"/>
    <p:sldMasterId id="2147483724" r:id="rId5"/>
    <p:sldMasterId id="2147483648" r:id="rId6"/>
  </p:sldMasterIdLst>
  <p:notesMasterIdLst>
    <p:notesMasterId r:id="rId20"/>
  </p:notesMasterIdLst>
  <p:sldIdLst>
    <p:sldId id="465" r:id="rId7"/>
    <p:sldId id="329" r:id="rId8"/>
    <p:sldId id="378" r:id="rId9"/>
    <p:sldId id="348" r:id="rId10"/>
    <p:sldId id="347" r:id="rId11"/>
    <p:sldId id="376" r:id="rId12"/>
    <p:sldId id="311" r:id="rId13"/>
    <p:sldId id="331" r:id="rId14"/>
    <p:sldId id="315" r:id="rId15"/>
    <p:sldId id="316" r:id="rId16"/>
    <p:sldId id="369" r:id="rId17"/>
    <p:sldId id="380" r:id="rId18"/>
    <p:sldId id="3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960" userDrawn="1">
          <p15:clr>
            <a:srgbClr val="A4A3A4"/>
          </p15:clr>
        </p15:guide>
        <p15:guide id="4" pos="7296" userDrawn="1">
          <p15:clr>
            <a:srgbClr val="A4A3A4"/>
          </p15:clr>
        </p15:guide>
        <p15:guide id="5" pos="600" userDrawn="1">
          <p15:clr>
            <a:srgbClr val="A4A3A4"/>
          </p15:clr>
        </p15:guide>
        <p15:guide id="6" pos="7080" userDrawn="1">
          <p15:clr>
            <a:srgbClr val="A4A3A4"/>
          </p15:clr>
        </p15:guide>
        <p15:guide id="7" orient="horz" pos="1008" userDrawn="1">
          <p15:clr>
            <a:srgbClr val="A4A3A4"/>
          </p15:clr>
        </p15:guide>
        <p15:guide id="8" orient="horz" pos="1416" userDrawn="1">
          <p15:clr>
            <a:srgbClr val="A4A3A4"/>
          </p15:clr>
        </p15:guide>
        <p15:guide id="9" pos="6720" userDrawn="1">
          <p15:clr>
            <a:srgbClr val="A4A3A4"/>
          </p15:clr>
        </p15:guide>
        <p15:guide id="10" orient="horz" pos="3888" userDrawn="1">
          <p15:clr>
            <a:srgbClr val="A4A3A4"/>
          </p15:clr>
        </p15:guide>
        <p15:guide id="11" orient="horz" pos="2156">
          <p15:clr>
            <a:srgbClr val="A4A3A4"/>
          </p15:clr>
        </p15:guide>
        <p15:guide id="12" orient="horz" pos="4247" userDrawn="1">
          <p15:clr>
            <a:srgbClr val="A4A3A4"/>
          </p15:clr>
        </p15:guide>
        <p15:guide id="13" orient="horz" pos="2814">
          <p15:clr>
            <a:srgbClr val="A4A3A4"/>
          </p15:clr>
        </p15:guide>
        <p15:guide id="14" pos="6911">
          <p15:clr>
            <a:srgbClr val="A4A3A4"/>
          </p15:clr>
        </p15:guide>
        <p15:guide id="15" orient="horz" pos="2346">
          <p15:clr>
            <a:srgbClr val="A4A3A4"/>
          </p15:clr>
        </p15:guide>
        <p15:guide id="16" orient="horz" pos="1571">
          <p15:clr>
            <a:srgbClr val="A4A3A4"/>
          </p15:clr>
        </p15:guide>
        <p15:guide id="17" orient="horz" pos="2140">
          <p15:clr>
            <a:srgbClr val="A4A3A4"/>
          </p15:clr>
        </p15:guide>
        <p15:guide id="18" orient="horz" pos="1954">
          <p15:clr>
            <a:srgbClr val="A4A3A4"/>
          </p15:clr>
        </p15:guide>
        <p15:guide id="19" pos="3844">
          <p15:clr>
            <a:srgbClr val="A4A3A4"/>
          </p15:clr>
        </p15:guide>
        <p15:guide id="20" pos="614">
          <p15:clr>
            <a:srgbClr val="A4A3A4"/>
          </p15:clr>
        </p15:guide>
        <p15:guide id="21" pos="70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gata Amy" initials="SA" lastIdx="18" clrIdx="0">
    <p:extLst>
      <p:ext uri="{19B8F6BF-5375-455C-9EA6-DF929625EA0E}">
        <p15:presenceInfo xmlns:p15="http://schemas.microsoft.com/office/powerpoint/2012/main" userId="S::asegata@eurac.edu::88b1605c-63c6-404b-b6ca-9d179f0568a6" providerId="AD"/>
      </p:ext>
    </p:extLst>
  </p:cmAuthor>
  <p:cmAuthor id="2" name="Forlin Lorenzo" initials="FL" lastIdx="3" clrIdx="1">
    <p:extLst>
      <p:ext uri="{19B8F6BF-5375-455C-9EA6-DF929625EA0E}">
        <p15:presenceInfo xmlns:p15="http://schemas.microsoft.com/office/powerpoint/2012/main" userId="S::lforlin@eurac.edu::c5c6e9dc-4dc5-4941-8e74-687cc9286a36" providerId="AD"/>
      </p:ext>
    </p:extLst>
  </p:cmAuthor>
  <p:cmAuthor id="3" name="Barbieri Alessandra" initials="BA" lastIdx="1" clrIdx="2">
    <p:extLst>
      <p:ext uri="{19B8F6BF-5375-455C-9EA6-DF929625EA0E}">
        <p15:presenceInfo xmlns:p15="http://schemas.microsoft.com/office/powerpoint/2012/main" userId="S::abarbieri@eurac.edu::b9b093c3-b5ed-403e-880c-8e4eade98b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F1B12"/>
    <a:srgbClr val="404648"/>
    <a:srgbClr val="DFE8ED"/>
    <a:srgbClr val="E02A14"/>
    <a:srgbClr val="43A2A2"/>
    <a:srgbClr val="93C778"/>
    <a:srgbClr val="7F7F7F"/>
    <a:srgbClr val="FFFFFF"/>
    <a:srgbClr val="99C96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32"/>
    <p:restoredTop sz="96327" autoAdjust="0"/>
  </p:normalViewPr>
  <p:slideViewPr>
    <p:cSldViewPr snapToGrid="0">
      <p:cViewPr>
        <p:scale>
          <a:sx n="100" d="100"/>
          <a:sy n="100" d="100"/>
        </p:scale>
        <p:origin x="1152" y="680"/>
      </p:cViewPr>
      <p:guideLst>
        <p:guide orient="horz" pos="2160"/>
        <p:guide pos="3840"/>
        <p:guide pos="960"/>
        <p:guide pos="7296"/>
        <p:guide pos="600"/>
        <p:guide pos="7080"/>
        <p:guide orient="horz" pos="1008"/>
        <p:guide orient="horz" pos="1416"/>
        <p:guide pos="6720"/>
        <p:guide orient="horz" pos="3888"/>
        <p:guide orient="horz" pos="2156"/>
        <p:guide orient="horz" pos="4247"/>
        <p:guide orient="horz" pos="2814"/>
        <p:guide pos="6911"/>
        <p:guide orient="horz" pos="2346"/>
        <p:guide orient="horz" pos="1571"/>
        <p:guide orient="horz" pos="2140"/>
        <p:guide orient="horz" pos="1954"/>
        <p:guide pos="3844"/>
        <p:guide pos="614"/>
        <p:guide pos="708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290C9-C857-DA40-BC90-D1B83876DBA2}" type="datetimeFigureOut">
              <a:rPr lang="en-US" smtClean="0"/>
              <a:t>4/5/26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5BFB8-AAEF-9846-B079-971A2147A23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78489662-1A79-2A4F-AB57-C5005B7474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IT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0F29800-C65D-BF41-AA04-9926A7446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62393" y="5588647"/>
            <a:ext cx="6228885" cy="424302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 i="0">
                <a:solidFill>
                  <a:srgbClr val="40464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Author Name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DB71F6-6D82-8D4C-AD38-19AB39CCCA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62392" y="5972757"/>
            <a:ext cx="6228885" cy="424303"/>
          </a:xfrm>
          <a:prstGeom prst="rect">
            <a:avLst/>
          </a:prstGeom>
          <a:noFill/>
        </p:spPr>
        <p:txBody>
          <a:bodyPr wrap="square" anchor="b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10.10.22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1A87567-B055-2E4E-A4B7-4E02EFB8EE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543" y="2306338"/>
            <a:ext cx="9247735" cy="1751767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6600"/>
              </a:lnSpc>
              <a:spcBef>
                <a:spcPts val="0"/>
              </a:spcBef>
              <a:buNone/>
              <a:defRPr sz="6000" b="1" i="0" u="sng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Tour Title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81B2BC62-411C-1543-9486-CE8D0DD7EE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43543" y="4069173"/>
            <a:ext cx="9247735" cy="882272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it-IT" sz="2800" b="0" i="0" kern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Inter" panose="020B05020300000000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</a:t>
            </a:r>
            <a:r>
              <a:rPr lang="en-US" dirty="0" err="1"/>
              <a:t>ev</a:t>
            </a:r>
            <a:r>
              <a:rPr lang="en-US" dirty="0"/>
              <a:t>. Subtitle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</a:t>
            </a:r>
            <a:r>
              <a:rPr lang="en-US" dirty="0" err="1"/>
              <a:t>magnis</a:t>
            </a:r>
            <a:r>
              <a:rPr lang="en-US" dirty="0"/>
              <a:t> dis </a:t>
            </a:r>
            <a:r>
              <a:rPr lang="en-US" dirty="0" err="1"/>
              <a:t>parturiente</a:t>
            </a:r>
            <a:r>
              <a:rPr lang="en-US" dirty="0"/>
              <a:t> </a:t>
            </a:r>
            <a:r>
              <a:rPr lang="en-US" dirty="0" err="1"/>
              <a:t>montes</a:t>
            </a:r>
            <a:endParaRPr lang="en-US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050D347E-F4A9-C439-C8EA-41E5F1BEC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72" y="430234"/>
            <a:ext cx="2188788" cy="187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84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ull 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51DADE-4F7A-D247-A101-6C7ABEB012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11252945" cy="610367"/>
          </a:xfrm>
          <a:prstGeom prst="rect">
            <a:avLst/>
          </a:prstGeom>
          <a:noFill/>
        </p:spPr>
        <p:txBody>
          <a:bodyPr wrap="square" lIns="90000" tIns="90000" bIns="90000" anchor="t" anchorCtr="0">
            <a:normAutofit/>
          </a:bodyPr>
          <a:lstStyle>
            <a:lvl1pPr marL="0" indent="0">
              <a:buNone/>
              <a:defRPr sz="32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DC00F457-CF8D-EE47-A30D-89ED0EAE121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88576"/>
            <a:ext cx="12192000" cy="494143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8E28282-27AB-DA42-BE93-12AE33D0E1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242009"/>
            <a:ext cx="12192000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</p:spTree>
    <p:extLst>
      <p:ext uri="{BB962C8B-B14F-4D97-AF65-F5344CB8AC3E}">
        <p14:creationId xmlns:p14="http://schemas.microsoft.com/office/powerpoint/2010/main" val="148223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u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49A29951-9C9E-DC40-AF79-1DB30AAE86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5300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05849-4EBB-E444-830B-B96C892DA20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242009"/>
            <a:ext cx="12192000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</p:spTree>
    <p:extLst>
      <p:ext uri="{BB962C8B-B14F-4D97-AF65-F5344CB8AC3E}">
        <p14:creationId xmlns:p14="http://schemas.microsoft.com/office/powerpoint/2010/main" val="58529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horizontal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DEF0176C-AFED-F34F-8DA2-AF5ADC468A6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354271"/>
            <a:ext cx="12192000" cy="41757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6165009-DB62-3D4C-9808-AD8435781C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242009"/>
            <a:ext cx="12192000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B49AC84-7391-802D-3D97-C710FB26D9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11252945" cy="610367"/>
          </a:xfrm>
          <a:prstGeom prst="rect">
            <a:avLst/>
          </a:prstGeom>
          <a:noFill/>
        </p:spPr>
        <p:txBody>
          <a:bodyPr wrap="square" lIns="90000" tIns="90000" bIns="90000" anchor="t" anchorCtr="0">
            <a:normAutofit/>
          </a:bodyPr>
          <a:lstStyle>
            <a:lvl1pPr marL="0" indent="0">
              <a:buNone/>
              <a:defRPr sz="32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57317555-064E-E15B-8775-548785F6456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7998" y="1153577"/>
            <a:ext cx="11252945" cy="822458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 typeface="Arial" panose="020B0604020202020204" pitchFamily="34" charset="0"/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7722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horizont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E5EB02A7-4B63-2A47-BBBC-2B34E777C1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517328"/>
            <a:ext cx="12192000" cy="39939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DE073-2459-8A4D-814B-24E1C134D23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233170"/>
            <a:ext cx="12192000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  <p:sp>
        <p:nvSpPr>
          <p:cNvPr id="2" name="Segnaposto testo 10">
            <a:extLst>
              <a:ext uri="{FF2B5EF4-FFF2-40B4-BE49-F238E27FC236}">
                <a16:creationId xmlns:a16="http://schemas.microsoft.com/office/drawing/2014/main" id="{D2A215BF-743E-085F-5690-A3135D0C5A1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9127" y="407988"/>
            <a:ext cx="11368942" cy="1795462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buClr>
                <a:srgbClr val="000000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</a:p>
          <a:p>
            <a:pPr lvl="1"/>
            <a:r>
              <a:rPr lang="it-IT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1708282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080094" y="1"/>
            <a:ext cx="6111906" cy="65196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01F662A4-3F2A-3544-A042-7233337DCD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0092" y="6231698"/>
            <a:ext cx="6111907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3096187-5EAF-74AA-1FB3-71A12EC415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4849957" cy="610367"/>
          </a:xfrm>
          <a:prstGeom prst="rect">
            <a:avLst/>
          </a:prstGeom>
          <a:noFill/>
        </p:spPr>
        <p:txBody>
          <a:bodyPr wrap="square" tIns="90000" bIns="90000" anchor="t" anchorCtr="0">
            <a:normAutofit/>
          </a:bodyPr>
          <a:lstStyle>
            <a:lvl1pPr marL="0" indent="0">
              <a:buNone/>
              <a:defRPr sz="32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108F91E0-24F5-28CD-A9A0-59CA40E9DB6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7999" y="1154996"/>
            <a:ext cx="4849957" cy="4747039"/>
          </a:xfrm>
          <a:prstGeom prst="rect">
            <a:avLst/>
          </a:prstGeom>
        </p:spPr>
        <p:txBody>
          <a:bodyPr anchor="ctr"/>
          <a:lstStyle>
            <a:lvl1pPr marL="0" indent="0">
              <a:buClr>
                <a:schemeClr val="accent5"/>
              </a:buClr>
              <a:buFontTx/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buClr>
                <a:schemeClr val="accent5"/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</a:p>
          <a:p>
            <a:pPr lvl="1"/>
            <a:r>
              <a:rPr lang="it-IT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3758524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909B7-5F7F-B448-8DC5-B29560BA15B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8" y="490769"/>
            <a:ext cx="11252947" cy="610367"/>
          </a:xfrm>
          <a:prstGeom prst="rect">
            <a:avLst/>
          </a:prstGeom>
          <a:noFill/>
        </p:spPr>
        <p:txBody>
          <a:bodyPr wrap="square" lIns="90000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18514756-2119-89A7-63C7-01195379C6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7998" y="1257300"/>
            <a:ext cx="11252947" cy="4747039"/>
          </a:xfrm>
          <a:prstGeom prst="rect">
            <a:avLst/>
          </a:prstGeom>
        </p:spPr>
        <p:txBody>
          <a:bodyPr anchor="ctr"/>
          <a:lstStyle>
            <a:lvl1pPr marL="0" indent="0">
              <a:buClr>
                <a:schemeClr val="accent5"/>
              </a:buClr>
              <a:buFontTx/>
              <a:buNone/>
              <a:defRPr sz="32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buClr>
                <a:srgbClr val="000000"/>
              </a:buClr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buClr>
                <a:schemeClr val="accent5"/>
              </a:buClr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buClr>
                <a:schemeClr val="accent5"/>
              </a:buClr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buClr>
                <a:schemeClr val="accent5"/>
              </a:buClr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</a:p>
          <a:p>
            <a:pPr lvl="1"/>
            <a:r>
              <a:rPr lang="it-IT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4086151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ull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67D088FA-357B-6F4D-94E3-C860347D58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8" y="490769"/>
            <a:ext cx="11256005" cy="610367"/>
          </a:xfrm>
          <a:prstGeom prst="rect">
            <a:avLst/>
          </a:prstGeom>
          <a:noFill/>
        </p:spPr>
        <p:txBody>
          <a:bodyPr wrap="square" lIns="90000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5" name="Segnaposto testo 7">
            <a:extLst>
              <a:ext uri="{FF2B5EF4-FFF2-40B4-BE49-F238E27FC236}">
                <a16:creationId xmlns:a16="http://schemas.microsoft.com/office/drawing/2014/main" id="{F0990DD2-A0E4-DF23-19F6-433A35424A7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1" y="1587159"/>
            <a:ext cx="5366418" cy="4502519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it-IT" dirty="0"/>
              <a:t>Edit text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  <a:p>
            <a:pPr lvl="0"/>
            <a:r>
              <a:rPr lang="it-IT" dirty="0"/>
              <a:t>Edit text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  <a:p>
            <a:pPr lvl="4"/>
            <a:endParaRPr lang="it-IT" dirty="0"/>
          </a:p>
          <a:p>
            <a:pPr lvl="4"/>
            <a:endParaRPr lang="it-IT" dirty="0"/>
          </a:p>
          <a:p>
            <a:pPr lvl="4"/>
            <a:endParaRPr lang="it-IT" dirty="0"/>
          </a:p>
        </p:txBody>
      </p:sp>
      <p:sp>
        <p:nvSpPr>
          <p:cNvPr id="9" name="Segnaposto testo 7">
            <a:extLst>
              <a:ext uri="{FF2B5EF4-FFF2-40B4-BE49-F238E27FC236}">
                <a16:creationId xmlns:a16="http://schemas.microsoft.com/office/drawing/2014/main" id="{DC46CAED-A630-7B5C-A7B7-C23ED7889B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57581" y="1587158"/>
            <a:ext cx="5366418" cy="4502519"/>
          </a:xfrm>
          <a:prstGeom prst="rect">
            <a:avLst/>
          </a:prstGeom>
        </p:spPr>
        <p:txBody>
          <a:bodyPr/>
          <a:lstStyle>
            <a:lvl1pPr marL="457200" indent="-457200"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buFont typeface="+mj-lt"/>
              <a:buAutoNum type="arabicPeriod"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914400" indent="-457200"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buFont typeface="+mj-lt"/>
              <a:buAutoNum type="arabicPeriod"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371600" indent="-457200"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buFont typeface="+mj-lt"/>
              <a:buAutoNum type="arabicPeriod"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828800" indent="-457200"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buFont typeface="+mj-lt"/>
              <a:buAutoNum type="arabicPeriod"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286000" indent="-457200">
              <a:spcBef>
                <a:spcPts val="300"/>
              </a:spcBef>
              <a:spcAft>
                <a:spcPts val="300"/>
              </a:spcAft>
              <a:buClr>
                <a:schemeClr val="accent5"/>
              </a:buClr>
              <a:buFont typeface="+mj-lt"/>
              <a:buAutoNum type="arabicPeriod"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it-IT" dirty="0"/>
              <a:t>Edit text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  <a:p>
            <a:pPr lvl="0"/>
            <a:r>
              <a:rPr lang="it-IT" dirty="0"/>
              <a:t>Edit text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  <a:p>
            <a:pPr lvl="4"/>
            <a:endParaRPr lang="it-IT" dirty="0"/>
          </a:p>
          <a:p>
            <a:pPr lvl="4"/>
            <a:endParaRPr lang="it-IT" dirty="0"/>
          </a:p>
          <a:p>
            <a:pPr lvl="4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4290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570282" y="1547626"/>
            <a:ext cx="5264136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2" name="Picture Placeholder 21">
            <a:extLst>
              <a:ext uri="{FF2B5EF4-FFF2-40B4-BE49-F238E27FC236}">
                <a16:creationId xmlns:a16="http://schemas.microsoft.com/office/drawing/2014/main" id="{CC54DE15-FB93-8C40-8853-A940207D98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61760" y="1547626"/>
            <a:ext cx="5159958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9F9253B-C43E-4E4F-979C-22B6517C64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998" y="490769"/>
            <a:ext cx="11254035" cy="610367"/>
          </a:xfrm>
          <a:prstGeom prst="rect">
            <a:avLst/>
          </a:prstGeom>
          <a:noFill/>
        </p:spPr>
        <p:txBody>
          <a:bodyPr wrap="square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2" name="Segnaposto testo 10">
            <a:extLst>
              <a:ext uri="{FF2B5EF4-FFF2-40B4-BE49-F238E27FC236}">
                <a16:creationId xmlns:a16="http://schemas.microsoft.com/office/drawing/2014/main" id="{95F963F2-9D54-EA3D-124D-8AE44AC42A9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45193" y="4438022"/>
            <a:ext cx="5393092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252B042B-7012-8A1F-397B-E543CF9AFAB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70084" y="4448307"/>
            <a:ext cx="5393092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0058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570282" y="1569143"/>
            <a:ext cx="3436620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0" name="Picture Placeholder 21">
            <a:extLst>
              <a:ext uri="{FF2B5EF4-FFF2-40B4-BE49-F238E27FC236}">
                <a16:creationId xmlns:a16="http://schemas.microsoft.com/office/drawing/2014/main" id="{61AA7F59-F31D-904C-BEC6-2DD961C14FD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77690" y="1569143"/>
            <a:ext cx="3436620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1" name="Picture Placeholder 21">
            <a:extLst>
              <a:ext uri="{FF2B5EF4-FFF2-40B4-BE49-F238E27FC236}">
                <a16:creationId xmlns:a16="http://schemas.microsoft.com/office/drawing/2014/main" id="{3B587F68-13AF-2741-9409-F38E164F6C3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85098" y="1569143"/>
            <a:ext cx="3436620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EA4CF7E-B438-FC40-9E88-BB08B99E00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998" y="490769"/>
            <a:ext cx="11254035" cy="610367"/>
          </a:xfrm>
          <a:prstGeom prst="rect">
            <a:avLst/>
          </a:prstGeom>
          <a:noFill/>
        </p:spPr>
        <p:txBody>
          <a:bodyPr wrap="square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2" name="Segnaposto testo 10">
            <a:extLst>
              <a:ext uri="{FF2B5EF4-FFF2-40B4-BE49-F238E27FC236}">
                <a16:creationId xmlns:a16="http://schemas.microsoft.com/office/drawing/2014/main" id="{254AC54E-8DC6-70EB-7619-322A7B30A56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68000" y="4431782"/>
            <a:ext cx="3538902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DAB5DA71-795D-F447-AB65-021F89ACADC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75407" y="4430454"/>
            <a:ext cx="3538902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4" name="Segnaposto testo 10">
            <a:extLst>
              <a:ext uri="{FF2B5EF4-FFF2-40B4-BE49-F238E27FC236}">
                <a16:creationId xmlns:a16="http://schemas.microsoft.com/office/drawing/2014/main" id="{EC9EFD61-38EE-67E8-BB3D-7DC25ABF502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082814" y="4420829"/>
            <a:ext cx="3538902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6555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570282" y="1569143"/>
            <a:ext cx="2600765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2" name="Picture Placeholder 21">
            <a:extLst>
              <a:ext uri="{FF2B5EF4-FFF2-40B4-BE49-F238E27FC236}">
                <a16:creationId xmlns:a16="http://schemas.microsoft.com/office/drawing/2014/main" id="{D06430DA-1952-4C4F-AC4E-5C962894DC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020953" y="1569143"/>
            <a:ext cx="2600765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3" name="Picture Placeholder 21">
            <a:extLst>
              <a:ext uri="{FF2B5EF4-FFF2-40B4-BE49-F238E27FC236}">
                <a16:creationId xmlns:a16="http://schemas.microsoft.com/office/drawing/2014/main" id="{5F24692A-83B0-4A4C-BB14-F3F3B5C1881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04062" y="1569143"/>
            <a:ext cx="2600765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5" name="Picture Placeholder 21">
            <a:extLst>
              <a:ext uri="{FF2B5EF4-FFF2-40B4-BE49-F238E27FC236}">
                <a16:creationId xmlns:a16="http://schemas.microsoft.com/office/drawing/2014/main" id="{1D5BB862-F2CD-1340-9C87-53A2883F2A4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87172" y="1569143"/>
            <a:ext cx="2600765" cy="2651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689AB5D5-D523-BE4F-8C47-3B8702E018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998" y="490769"/>
            <a:ext cx="11254035" cy="610367"/>
          </a:xfrm>
          <a:prstGeom prst="rect">
            <a:avLst/>
          </a:prstGeom>
          <a:noFill/>
        </p:spPr>
        <p:txBody>
          <a:bodyPr wrap="square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  <p:sp>
        <p:nvSpPr>
          <p:cNvPr id="2" name="Segnaposto testo 10">
            <a:extLst>
              <a:ext uri="{FF2B5EF4-FFF2-40B4-BE49-F238E27FC236}">
                <a16:creationId xmlns:a16="http://schemas.microsoft.com/office/drawing/2014/main" id="{8F22D877-A5AD-9D93-181F-65982789378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67998" y="4410310"/>
            <a:ext cx="2703049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3" name="Segnaposto testo 10">
            <a:extLst>
              <a:ext uri="{FF2B5EF4-FFF2-40B4-BE49-F238E27FC236}">
                <a16:creationId xmlns:a16="http://schemas.microsoft.com/office/drawing/2014/main" id="{29B42C4E-94BA-DB4D-4111-361694A9120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84888" y="4410310"/>
            <a:ext cx="2703049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4" name="Segnaposto testo 10">
            <a:extLst>
              <a:ext uri="{FF2B5EF4-FFF2-40B4-BE49-F238E27FC236}">
                <a16:creationId xmlns:a16="http://schemas.microsoft.com/office/drawing/2014/main" id="{F3F31D80-8371-AFDC-A1DD-3A2FDB16EC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95015" y="4410309"/>
            <a:ext cx="2703049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  <p:sp>
        <p:nvSpPr>
          <p:cNvPr id="5" name="Segnaposto testo 10">
            <a:extLst>
              <a:ext uri="{FF2B5EF4-FFF2-40B4-BE49-F238E27FC236}">
                <a16:creationId xmlns:a16="http://schemas.microsoft.com/office/drawing/2014/main" id="{585E7128-5CFC-069D-78D4-584EB825FD8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918669" y="4422116"/>
            <a:ext cx="2703049" cy="1599051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accent5"/>
              </a:buClr>
              <a:buFontTx/>
              <a:buNone/>
              <a:defRPr sz="20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6858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buClr>
                <a:schemeClr val="accent5"/>
              </a:buClr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text</a:t>
            </a:r>
            <a:br>
              <a:rPr lang="en-US" dirty="0"/>
            </a:br>
            <a:r>
              <a:rPr lang="en-US" dirty="0"/>
              <a:t>Edit text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798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461364E5-0B9B-6C43-8B11-B4B825F72BB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IT" dirty="0">
              <a:solidFill>
                <a:srgbClr val="404648"/>
              </a:solidFill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FA95B4E-DD98-A845-8240-61849EFD6A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3543" y="2306338"/>
            <a:ext cx="9247735" cy="1751767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6600"/>
              </a:lnSpc>
              <a:spcBef>
                <a:spcPts val="0"/>
              </a:spcBef>
              <a:buNone/>
              <a:defRPr sz="6000" b="1" i="0" u="sng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your Title Lorem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AC0A776-E2EC-4F4A-ABE2-6B8E8B4B9C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43543" y="4069173"/>
            <a:ext cx="9247735" cy="882272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it-IT" sz="2800" b="0" i="0" kern="120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Inter" panose="020B05020300000000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Subtitle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et </a:t>
            </a:r>
            <a:r>
              <a:rPr lang="en-US" dirty="0" err="1"/>
              <a:t>magnis</a:t>
            </a:r>
            <a:r>
              <a:rPr lang="en-US" dirty="0"/>
              <a:t> dis </a:t>
            </a:r>
            <a:r>
              <a:rPr lang="en-US" dirty="0" err="1"/>
              <a:t>parturiente</a:t>
            </a:r>
            <a:r>
              <a:rPr lang="en-US" dirty="0"/>
              <a:t> </a:t>
            </a:r>
            <a:r>
              <a:rPr lang="en-US" dirty="0" err="1"/>
              <a:t>montes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5B91D7A-37D5-7549-B137-5F852AE0F2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62393" y="5588647"/>
            <a:ext cx="6228885" cy="424302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Author Name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7805B2FB-3D48-4D44-B26D-928243BD488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62392" y="5972757"/>
            <a:ext cx="6228885" cy="424303"/>
          </a:xfrm>
          <a:prstGeom prst="rect">
            <a:avLst/>
          </a:prstGeom>
          <a:noFill/>
        </p:spPr>
        <p:txBody>
          <a:bodyPr wrap="square" anchor="b">
            <a:no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10.10.22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D456E9E-078A-EF2C-4ED3-50C1F6415E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93" y="418790"/>
            <a:ext cx="2219268" cy="189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03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BA44FD37-3491-B94F-8715-8D54316F66E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998" y="490769"/>
            <a:ext cx="11254035" cy="610367"/>
          </a:xfrm>
          <a:prstGeom prst="rect">
            <a:avLst/>
          </a:prstGeom>
          <a:noFill/>
        </p:spPr>
        <p:txBody>
          <a:bodyPr wrap="square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524848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00BD64A9-F6A3-C742-9D6B-F07936A386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7999" y="1101136"/>
            <a:ext cx="11254033" cy="808947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0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Subtitle</a:t>
            </a:r>
          </a:p>
          <a:p>
            <a:pPr lvl="0"/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C85FEB1-A2B5-7F44-9E56-CD38965356A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998" y="490769"/>
            <a:ext cx="11254035" cy="610367"/>
          </a:xfrm>
          <a:prstGeom prst="rect">
            <a:avLst/>
          </a:prstGeom>
          <a:noFill/>
        </p:spPr>
        <p:txBody>
          <a:bodyPr wrap="square" tIns="90000" rIns="90000" bIns="90000" anchor="t" anchorCtr="0">
            <a:noAutofit/>
          </a:bodyPr>
          <a:lstStyle>
            <a:lvl1pPr marL="0" indent="0">
              <a:buNone/>
              <a:defRPr sz="4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1529961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Address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1076AA1-28D4-A40A-95B0-7381701BD769}"/>
              </a:ext>
            </a:extLst>
          </p:cNvPr>
          <p:cNvSpPr txBox="1"/>
          <p:nvPr userDrawn="1"/>
        </p:nvSpPr>
        <p:spPr>
          <a:xfrm>
            <a:off x="491534" y="1336119"/>
            <a:ext cx="9237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b="1" i="0" dirty="0">
                <a:solidFill>
                  <a:srgbClr val="000000"/>
                </a:solidFill>
                <a:latin typeface="+mj-lt"/>
                <a:cs typeface="Calibri" panose="020F0502020204030204" pitchFamily="34" charset="0"/>
              </a:rPr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20183645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08C3190-9387-0640-B12B-C7F7E50965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2843271"/>
            <a:ext cx="11252945" cy="784830"/>
          </a:xfrm>
          <a:prstGeom prst="rect">
            <a:avLst/>
          </a:prstGeom>
          <a:noFill/>
        </p:spPr>
        <p:txBody>
          <a:bodyPr wrap="square" tIns="90000" bIns="90000" anchor="t" anchorCtr="0">
            <a:normAutofit/>
          </a:bodyPr>
          <a:lstStyle>
            <a:lvl1pPr marL="0" indent="0">
              <a:buNone/>
              <a:defRPr sz="5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3099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2685EF3D-60C7-06B2-2229-D67DBD55BC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72" y="430234"/>
            <a:ext cx="2188788" cy="187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63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A2FCD554-5797-534F-9965-2D6DFBE642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3436CE-6184-C648-B941-9232D2DD42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7513628" cy="5592316"/>
          </a:xfrm>
          <a:prstGeom prst="rect">
            <a:avLst/>
          </a:prstGeom>
          <a:noFill/>
        </p:spPr>
        <p:txBody>
          <a:bodyPr wrap="square" tIns="90000" bIns="90000" anchor="ctr" anchorCtr="0">
            <a:normAutofit/>
          </a:bodyPr>
          <a:lstStyle>
            <a:lvl1pPr marL="0" indent="0">
              <a:buNone/>
              <a:defRPr sz="5000" b="1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Chapter title</a:t>
            </a:r>
          </a:p>
        </p:txBody>
      </p:sp>
    </p:spTree>
    <p:extLst>
      <p:ext uri="{BB962C8B-B14F-4D97-AF65-F5344CB8AC3E}">
        <p14:creationId xmlns:p14="http://schemas.microsoft.com/office/powerpoint/2010/main" val="289335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AA8B951-AEB5-934E-8512-DE8F2D2671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7513628" cy="5592316"/>
          </a:xfrm>
          <a:prstGeom prst="rect">
            <a:avLst/>
          </a:prstGeom>
          <a:noFill/>
        </p:spPr>
        <p:txBody>
          <a:bodyPr wrap="square" tIns="90000" bIns="90000" anchor="ctr" anchorCtr="0">
            <a:normAutofit/>
          </a:bodyPr>
          <a:lstStyle>
            <a:lvl1pPr marL="0" indent="0">
              <a:buNone/>
              <a:defRPr sz="5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Chapter title</a:t>
            </a:r>
          </a:p>
        </p:txBody>
      </p:sp>
    </p:spTree>
    <p:extLst>
      <p:ext uri="{BB962C8B-B14F-4D97-AF65-F5344CB8AC3E}">
        <p14:creationId xmlns:p14="http://schemas.microsoft.com/office/powerpoint/2010/main" val="3005960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Chapt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Chap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AC3EC7B-1F0B-6943-A1EB-808BEDE3698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7513628" cy="5592316"/>
          </a:xfrm>
          <a:prstGeom prst="rect">
            <a:avLst/>
          </a:prstGeom>
          <a:noFill/>
        </p:spPr>
        <p:txBody>
          <a:bodyPr wrap="square" tIns="90000" bIns="90000" anchor="ctr" anchorCtr="0">
            <a:normAutofit/>
          </a:bodyPr>
          <a:lstStyle>
            <a:lvl1pPr marL="0" indent="0">
              <a:buNone/>
              <a:defRPr sz="5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Chapter title</a:t>
            </a:r>
          </a:p>
        </p:txBody>
      </p:sp>
    </p:spTree>
    <p:extLst>
      <p:ext uri="{BB962C8B-B14F-4D97-AF65-F5344CB8AC3E}">
        <p14:creationId xmlns:p14="http://schemas.microsoft.com/office/powerpoint/2010/main" val="219296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hapter Titl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AA8B951-AEB5-934E-8512-DE8F2D2671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90769"/>
            <a:ext cx="7606618" cy="1508512"/>
          </a:xfrm>
          <a:prstGeom prst="rect">
            <a:avLst/>
          </a:prstGeom>
          <a:noFill/>
        </p:spPr>
        <p:txBody>
          <a:bodyPr wrap="square" tIns="90000" bIns="90000" anchor="t" anchorCtr="0">
            <a:normAutofit/>
          </a:bodyPr>
          <a:lstStyle>
            <a:lvl1pPr marL="0" indent="0">
              <a:buNone/>
              <a:defRPr sz="5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Chapter title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767DFA12-E548-F3B5-68F1-878EB0CB4DF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7999" y="2371241"/>
            <a:ext cx="7606618" cy="3725656"/>
          </a:xfrm>
          <a:prstGeom prst="rect">
            <a:avLst/>
          </a:prstGeom>
          <a:noFill/>
        </p:spPr>
        <p:txBody>
          <a:bodyPr wrap="square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0" i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text</a:t>
            </a:r>
          </a:p>
          <a:p>
            <a:pPr lvl="0"/>
            <a:r>
              <a:rPr lang="en-US" dirty="0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18440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A2FCD554-5797-534F-9965-2D6DFBE642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694754"/>
            <a:ext cx="12192000" cy="48352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629B8D1-A09D-3A4D-AB96-350B209A26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242009"/>
            <a:ext cx="12192000" cy="288000"/>
          </a:xfrm>
          <a:prstGeom prst="rect">
            <a:avLst/>
          </a:prstGeom>
          <a:solidFill>
            <a:schemeClr val="tx1">
              <a:lumMod val="50000"/>
              <a:lumOff val="50000"/>
              <a:alpha val="59602"/>
            </a:schemeClr>
          </a:solidFill>
        </p:spPr>
        <p:txBody>
          <a:bodyPr lIns="180000" tIns="54000" rIns="180000" anchor="ctr"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  <a:latin typeface="+mn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Image Caption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363A9F2-792D-C544-9BF2-927D2485E7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854" y="486151"/>
            <a:ext cx="11252945" cy="784830"/>
          </a:xfrm>
          <a:prstGeom prst="rect">
            <a:avLst/>
          </a:prstGeom>
          <a:noFill/>
        </p:spPr>
        <p:txBody>
          <a:bodyPr wrap="square" tIns="90000" bIns="90000" anchor="t" anchorCtr="0">
            <a:normAutofit/>
          </a:bodyPr>
          <a:lstStyle>
            <a:lvl1pPr marL="0" indent="0">
              <a:buNone/>
              <a:defRPr sz="5000" b="1" i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Chapter title</a:t>
            </a:r>
          </a:p>
        </p:txBody>
      </p:sp>
    </p:spTree>
    <p:extLst>
      <p:ext uri="{BB962C8B-B14F-4D97-AF65-F5344CB8AC3E}">
        <p14:creationId xmlns:p14="http://schemas.microsoft.com/office/powerpoint/2010/main" val="33690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25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0" r:id="rId2"/>
    <p:sldLayoutId id="2147483705" r:id="rId3"/>
    <p:sldLayoutId id="214748373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AD87C975-6C01-984A-9F96-AA0C3FBC6536}"/>
              </a:ext>
            </a:extLst>
          </p:cNvPr>
          <p:cNvSpPr/>
          <p:nvPr userDrawn="1"/>
        </p:nvSpPr>
        <p:spPr>
          <a:xfrm>
            <a:off x="0" y="6525767"/>
            <a:ext cx="12192000" cy="33789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9">
            <a:extLst>
              <a:ext uri="{FF2B5EF4-FFF2-40B4-BE49-F238E27FC236}">
                <a16:creationId xmlns:a16="http://schemas.microsoft.com/office/drawing/2014/main" id="{8D5687DF-DCB1-394C-82AB-F5098F33FC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88436" y="6558351"/>
            <a:ext cx="643805" cy="2585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lvl="0" indent="0" algn="r">
              <a:lnSpc>
                <a:spcPct val="90000"/>
              </a:lnSpc>
              <a:spcBef>
                <a:spcPts val="0"/>
              </a:spcBef>
              <a:buFontTx/>
              <a:buNone/>
              <a:defRPr sz="1200" b="0" i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fld id="{33943F43-AD07-C440-A1F1-9BD12DCEA0C3}" type="slidenum">
              <a:rPr lang="it-IT" smtClean="0"/>
              <a:pPr lvl="0"/>
              <a:t>‹N›</a:t>
            </a:fld>
            <a:endParaRPr lang="it-IT" dirty="0"/>
          </a:p>
        </p:txBody>
      </p:sp>
      <p:sp>
        <p:nvSpPr>
          <p:cNvPr id="6" name="Segnaposto testo 11">
            <a:extLst>
              <a:ext uri="{FF2B5EF4-FFF2-40B4-BE49-F238E27FC236}">
                <a16:creationId xmlns:a16="http://schemas.microsoft.com/office/drawing/2014/main" id="{09E2C328-C4DC-0810-B232-75845B360BFE}"/>
              </a:ext>
            </a:extLst>
          </p:cNvPr>
          <p:cNvSpPr txBox="1">
            <a:spLocks/>
          </p:cNvSpPr>
          <p:nvPr userDrawn="1"/>
        </p:nvSpPr>
        <p:spPr>
          <a:xfrm>
            <a:off x="635365" y="6529882"/>
            <a:ext cx="1390285" cy="326571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200" b="0" i="0" kern="1200" baseline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chemeClr val="bg1"/>
                </a:solidFill>
                <a:latin typeface="+mn-lt"/>
                <a:cs typeface="Calibri" charset="0"/>
              </a:rPr>
              <a:t>ForumAlpinum</a:t>
            </a:r>
            <a:r>
              <a:rPr lang="it-IT" dirty="0">
                <a:solidFill>
                  <a:schemeClr val="bg1"/>
                </a:solidFill>
                <a:latin typeface="+mn-lt"/>
                <a:cs typeface="Calibri" charset="0"/>
              </a:rPr>
              <a:t> 2026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A74C6BA-818C-CC29-4C37-3E9FA042C8D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59" y="6602639"/>
            <a:ext cx="394924" cy="1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4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651" r:id="rId2"/>
    <p:sldLayoutId id="2147483716" r:id="rId3"/>
    <p:sldLayoutId id="2147483730" r:id="rId4"/>
    <p:sldLayoutId id="21474837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E4A85906-4216-B5F5-01B8-DD0E05D82E39}"/>
              </a:ext>
            </a:extLst>
          </p:cNvPr>
          <p:cNvSpPr/>
          <p:nvPr userDrawn="1"/>
        </p:nvSpPr>
        <p:spPr>
          <a:xfrm>
            <a:off x="0" y="6525767"/>
            <a:ext cx="12192000" cy="33789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Box 79">
            <a:extLst>
              <a:ext uri="{FF2B5EF4-FFF2-40B4-BE49-F238E27FC236}">
                <a16:creationId xmlns:a16="http://schemas.microsoft.com/office/drawing/2014/main" id="{8D0A4FEF-0A95-5FE8-A7F3-94AE2D61E37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88436" y="6558351"/>
            <a:ext cx="643805" cy="2585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lang="en-US"/>
            </a:defPPr>
            <a:lvl1pPr lvl="0" indent="0" algn="r">
              <a:lnSpc>
                <a:spcPct val="90000"/>
              </a:lnSpc>
              <a:spcBef>
                <a:spcPts val="0"/>
              </a:spcBef>
              <a:buFontTx/>
              <a:buNone/>
              <a:defRPr sz="1200" b="0" i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fld id="{33943F43-AD07-C440-A1F1-9BD12DCEA0C3}" type="slidenum">
              <a:rPr lang="it-IT" smtClean="0"/>
              <a:pPr lvl="0"/>
              <a:t>‹N›</a:t>
            </a:fld>
            <a:endParaRPr lang="it-IT" dirty="0"/>
          </a:p>
        </p:txBody>
      </p:sp>
      <p:sp>
        <p:nvSpPr>
          <p:cNvPr id="10" name="Segnaposto testo 11">
            <a:extLst>
              <a:ext uri="{FF2B5EF4-FFF2-40B4-BE49-F238E27FC236}">
                <a16:creationId xmlns:a16="http://schemas.microsoft.com/office/drawing/2014/main" id="{0B920016-5ADE-7CE6-C477-B66E7E8865F0}"/>
              </a:ext>
            </a:extLst>
          </p:cNvPr>
          <p:cNvSpPr txBox="1">
            <a:spLocks/>
          </p:cNvSpPr>
          <p:nvPr userDrawn="1"/>
        </p:nvSpPr>
        <p:spPr>
          <a:xfrm>
            <a:off x="635365" y="6529882"/>
            <a:ext cx="1390285" cy="326571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200" b="0" i="0" kern="1200" baseline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chemeClr val="bg1"/>
                </a:solidFill>
                <a:latin typeface="+mn-lt"/>
                <a:cs typeface="Calibri" charset="0"/>
              </a:rPr>
              <a:t>ForumAlpinum</a:t>
            </a:r>
            <a:r>
              <a:rPr lang="it-IT" dirty="0">
                <a:solidFill>
                  <a:schemeClr val="bg1"/>
                </a:solidFill>
                <a:latin typeface="+mn-lt"/>
                <a:cs typeface="Calibri" charset="0"/>
              </a:rPr>
              <a:t> 2026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3820F7C1-154F-9672-85C5-E031FDA1E90C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59" y="6602639"/>
            <a:ext cx="394924" cy="18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6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1" r:id="rId2"/>
    <p:sldLayoutId id="2147483676" r:id="rId3"/>
    <p:sldLayoutId id="2147483686" r:id="rId4"/>
    <p:sldLayoutId id="2147483677" r:id="rId5"/>
    <p:sldLayoutId id="2147483679" r:id="rId6"/>
    <p:sldLayoutId id="2147483680" r:id="rId7"/>
    <p:sldLayoutId id="2147483652" r:id="rId8"/>
    <p:sldLayoutId id="2147483682" r:id="rId9"/>
    <p:sldLayoutId id="2147483683" r:id="rId10"/>
    <p:sldLayoutId id="2147483649" r:id="rId11"/>
    <p:sldLayoutId id="2147483688" r:id="rId12"/>
    <p:sldLayoutId id="2147483703" r:id="rId13"/>
    <p:sldLayoutId id="214748369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EB9E6-1AAD-82EA-41C4-9AD167268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lemento grafico 1">
            <a:extLst>
              <a:ext uri="{FF2B5EF4-FFF2-40B4-BE49-F238E27FC236}">
                <a16:creationId xmlns:a16="http://schemas.microsoft.com/office/drawing/2014/main" id="{C4073F05-8E55-AB48-3135-AC799423CAB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52500" y="1174791"/>
            <a:ext cx="2865307" cy="2443002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EA3D5FFC-2B40-DD37-77DF-3D81AC0B9B0E}"/>
              </a:ext>
            </a:extLst>
          </p:cNvPr>
          <p:cNvSpPr txBox="1"/>
          <p:nvPr/>
        </p:nvSpPr>
        <p:spPr>
          <a:xfrm>
            <a:off x="697667" y="3820894"/>
            <a:ext cx="25574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effectLst/>
                <a:latin typeface="Calibri Light" panose="020F0302020204030204" pitchFamily="34" charset="0"/>
                <a:ea typeface="Aptos" panose="020B0004020202020204" pitchFamily="34" charset="0"/>
              </a:rPr>
              <a:t>May 25-30, 2026</a:t>
            </a:r>
            <a:endParaRPr lang="en-GB" sz="2400" dirty="0">
              <a:latin typeface="Calibri Light" panose="020F0302020204030204" pitchFamily="34" charset="0"/>
              <a:ea typeface="Aptos" panose="020B0004020202020204" pitchFamily="34" charset="0"/>
            </a:endParaRPr>
          </a:p>
          <a:p>
            <a:pPr algn="ctr"/>
            <a:r>
              <a:rPr lang="en-GB" sz="2400" dirty="0">
                <a:effectLst/>
                <a:latin typeface="Calibri Light" panose="020F0302020204030204" pitchFamily="34" charset="0"/>
                <a:ea typeface="Aptos" panose="020B0004020202020204" pitchFamily="34" charset="0"/>
              </a:rPr>
              <a:t>Aosta Valley, Italy</a:t>
            </a:r>
            <a:r>
              <a:rPr lang="it-IT" sz="2400" dirty="0">
                <a:effectLst/>
              </a:rPr>
              <a:t> </a:t>
            </a:r>
            <a:endParaRPr lang="en-GB" sz="24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3E8954-536C-B893-E091-D52BE169740B}"/>
              </a:ext>
            </a:extLst>
          </p:cNvPr>
          <p:cNvSpPr txBox="1"/>
          <p:nvPr/>
        </p:nvSpPr>
        <p:spPr>
          <a:xfrm>
            <a:off x="4259241" y="2612208"/>
            <a:ext cx="776459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/>
              <a:t>Alpine communities and </a:t>
            </a:r>
            <a:r>
              <a:rPr lang="it-IT" sz="4400" b="1" dirty="0" err="1"/>
              <a:t>territories</a:t>
            </a:r>
            <a:r>
              <a:rPr lang="it-IT" sz="4400" b="1" dirty="0"/>
              <a:t> in a time of </a:t>
            </a:r>
            <a:r>
              <a:rPr lang="it-IT" sz="4400" b="1" dirty="0" err="1"/>
              <a:t>glacier</a:t>
            </a:r>
            <a:r>
              <a:rPr lang="it-IT" sz="4400" b="1" dirty="0"/>
              <a:t> </a:t>
            </a:r>
            <a:r>
              <a:rPr lang="it-IT" sz="4400" b="1" dirty="0" err="1"/>
              <a:t>loss</a:t>
            </a:r>
            <a:r>
              <a:rPr lang="it-IT" sz="4400" b="1" dirty="0"/>
              <a:t> and </a:t>
            </a:r>
            <a:r>
              <a:rPr lang="it-IT" sz="4400" b="1" dirty="0" err="1"/>
              <a:t>climate</a:t>
            </a:r>
            <a:r>
              <a:rPr lang="it-IT" sz="4400" b="1" dirty="0"/>
              <a:t> </a:t>
            </a:r>
            <a:r>
              <a:rPr lang="it-IT" sz="4400" b="1" dirty="0" err="1"/>
              <a:t>change</a:t>
            </a:r>
            <a:endParaRPr lang="it-IT" sz="4400" b="1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82C826A-FFFA-6E86-EECE-C898678CA1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9578"/>
            <a:ext cx="12212320" cy="1128422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99C066-3E42-B3D7-9813-A1529566E240}"/>
              </a:ext>
            </a:extLst>
          </p:cNvPr>
          <p:cNvSpPr txBox="1"/>
          <p:nvPr/>
        </p:nvSpPr>
        <p:spPr>
          <a:xfrm>
            <a:off x="4302880" y="2078623"/>
            <a:ext cx="66683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effectLst/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  <a:t>ISCAR - International Scientific Committee on Research in the Alps</a:t>
            </a:r>
            <a:endParaRPr lang="en-GB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67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egnaposto immagine 9">
            <a:extLst>
              <a:ext uri="{FF2B5EF4-FFF2-40B4-BE49-F238E27FC236}">
                <a16:creationId xmlns:a16="http://schemas.microsoft.com/office/drawing/2014/main" id="{C75D7958-2E64-4C4C-98BD-B817849F2086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2" r="6812"/>
          <a:stretch>
            <a:fillRect/>
          </a:stretch>
        </p:blipFill>
        <p:spPr/>
      </p:pic>
      <p:pic>
        <p:nvPicPr>
          <p:cNvPr id="12" name="Segnaposto immagine 11">
            <a:extLst>
              <a:ext uri="{FF2B5EF4-FFF2-40B4-BE49-F238E27FC236}">
                <a16:creationId xmlns:a16="http://schemas.microsoft.com/office/drawing/2014/main" id="{FC436196-1025-8A43-B957-1B9B0713F15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2" r="6832"/>
          <a:stretch>
            <a:fillRect/>
          </a:stretch>
        </p:blipFill>
        <p:spPr/>
      </p:pic>
      <p:pic>
        <p:nvPicPr>
          <p:cNvPr id="14" name="Segnaposto immagine 13">
            <a:extLst>
              <a:ext uri="{FF2B5EF4-FFF2-40B4-BE49-F238E27FC236}">
                <a16:creationId xmlns:a16="http://schemas.microsoft.com/office/drawing/2014/main" id="{98DE54DA-FB64-4A43-81E7-40913734F32A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2" r="6812"/>
          <a:stretch>
            <a:fillRect/>
          </a:stretch>
        </p:blipFill>
        <p:spPr/>
      </p:pic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72FA125-C737-554C-98AD-4E3A43F62B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dirty="0"/>
              <a:t>Content slide 3 pictures</a:t>
            </a:r>
          </a:p>
        </p:txBody>
      </p:sp>
      <p:sp>
        <p:nvSpPr>
          <p:cNvPr id="2" name="Segnaposto testo 5">
            <a:extLst>
              <a:ext uri="{FF2B5EF4-FFF2-40B4-BE49-F238E27FC236}">
                <a16:creationId xmlns:a16="http://schemas.microsoft.com/office/drawing/2014/main" id="{0D01B4FA-C21B-166B-C6CA-A7D796EF28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68000" y="4431782"/>
            <a:ext cx="3538902" cy="1599051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sociis</a:t>
            </a:r>
            <a:r>
              <a:rPr lang="it-IT" dirty="0"/>
              <a:t> </a:t>
            </a:r>
            <a:r>
              <a:rPr lang="it-IT" dirty="0" err="1"/>
              <a:t>natoque</a:t>
            </a:r>
            <a:r>
              <a:rPr lang="it-IT" dirty="0"/>
              <a:t> </a:t>
            </a:r>
            <a:r>
              <a:rPr lang="it-IT" dirty="0" err="1"/>
              <a:t>penatibus</a:t>
            </a:r>
            <a:r>
              <a:rPr lang="it-IT" dirty="0"/>
              <a:t> et.</a:t>
            </a:r>
          </a:p>
        </p:txBody>
      </p:sp>
      <p:sp>
        <p:nvSpPr>
          <p:cNvPr id="3" name="Segnaposto testo 6">
            <a:extLst>
              <a:ext uri="{FF2B5EF4-FFF2-40B4-BE49-F238E27FC236}">
                <a16:creationId xmlns:a16="http://schemas.microsoft.com/office/drawing/2014/main" id="{A839FEAA-86D8-6705-06B0-C20FD0EB9B9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275407" y="4430454"/>
            <a:ext cx="3538902" cy="1599051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.</a:t>
            </a:r>
          </a:p>
        </p:txBody>
      </p:sp>
      <p:sp>
        <p:nvSpPr>
          <p:cNvPr id="4" name="Segnaposto testo 7">
            <a:extLst>
              <a:ext uri="{FF2B5EF4-FFF2-40B4-BE49-F238E27FC236}">
                <a16:creationId xmlns:a16="http://schemas.microsoft.com/office/drawing/2014/main" id="{4975BCAD-8107-56CC-AD0C-D4A0F21263A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8082814" y="4420829"/>
            <a:ext cx="3538902" cy="1599051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</a:p>
        </p:txBody>
      </p:sp>
    </p:spTree>
    <p:extLst>
      <p:ext uri="{BB962C8B-B14F-4D97-AF65-F5344CB8AC3E}">
        <p14:creationId xmlns:p14="http://schemas.microsoft.com/office/powerpoint/2010/main" val="825170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0A5D9B68-987C-D583-8CD3-272E275D2F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Infographic</a:t>
            </a:r>
          </a:p>
          <a:p>
            <a:endParaRPr lang="it-IT" dirty="0"/>
          </a:p>
        </p:txBody>
      </p:sp>
      <p:grpSp>
        <p:nvGrpSpPr>
          <p:cNvPr id="5" name="Gruppierung 4">
            <a:extLst>
              <a:ext uri="{FF2B5EF4-FFF2-40B4-BE49-F238E27FC236}">
                <a16:creationId xmlns:a16="http://schemas.microsoft.com/office/drawing/2014/main" id="{DCE1BB1B-F0A4-3A5F-520F-971640C34FFC}"/>
              </a:ext>
            </a:extLst>
          </p:cNvPr>
          <p:cNvGrpSpPr/>
          <p:nvPr/>
        </p:nvGrpSpPr>
        <p:grpSpPr>
          <a:xfrm>
            <a:off x="3928303" y="1655761"/>
            <a:ext cx="3888608" cy="3888608"/>
            <a:chOff x="4467224" y="2354229"/>
            <a:chExt cx="3257550" cy="3257550"/>
          </a:xfrm>
        </p:grpSpPr>
        <p:sp>
          <p:nvSpPr>
            <p:cNvPr id="6" name="Oval 3">
              <a:extLst>
                <a:ext uri="{FF2B5EF4-FFF2-40B4-BE49-F238E27FC236}">
                  <a16:creationId xmlns:a16="http://schemas.microsoft.com/office/drawing/2014/main" id="{E661DB06-A6D7-F8F1-3C9B-52184CC8CCC3}"/>
                </a:ext>
              </a:extLst>
            </p:cNvPr>
            <p:cNvSpPr/>
            <p:nvPr/>
          </p:nvSpPr>
          <p:spPr>
            <a:xfrm>
              <a:off x="5277611" y="3164616"/>
              <a:ext cx="1636776" cy="1636776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  <a:ea typeface="Open Sans" panose="020B0606030504020204" pitchFamily="34" charset="0"/>
                  <a:cs typeface="Open Sans" panose="020B0606030504020204" pitchFamily="34" charset="0"/>
                </a:rPr>
                <a:t>XXXXXX</a:t>
              </a:r>
              <a:endPara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BE93C93E-264D-29AB-0910-206A60D163DC}"/>
                </a:ext>
              </a:extLst>
            </p:cNvPr>
            <p:cNvSpPr/>
            <p:nvPr/>
          </p:nvSpPr>
          <p:spPr>
            <a:xfrm>
              <a:off x="4467224" y="2354229"/>
              <a:ext cx="3257550" cy="3257550"/>
            </a:xfrm>
            <a:prstGeom prst="arc">
              <a:avLst>
                <a:gd name="adj1" fmla="val 11364632"/>
                <a:gd name="adj2" fmla="val 3334885"/>
              </a:avLst>
            </a:prstGeom>
            <a:ln w="190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3A063E08-9338-F10C-9DFE-D6C8B45E0A5A}"/>
                </a:ext>
              </a:extLst>
            </p:cNvPr>
            <p:cNvSpPr/>
            <p:nvPr/>
          </p:nvSpPr>
          <p:spPr>
            <a:xfrm>
              <a:off x="4738687" y="2625692"/>
              <a:ext cx="2714625" cy="2714625"/>
            </a:xfrm>
            <a:prstGeom prst="arc">
              <a:avLst>
                <a:gd name="adj1" fmla="val 11490103"/>
                <a:gd name="adj2" fmla="val 5003967"/>
              </a:avLst>
            </a:prstGeom>
            <a:ln w="190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Arc 10">
              <a:extLst>
                <a:ext uri="{FF2B5EF4-FFF2-40B4-BE49-F238E27FC236}">
                  <a16:creationId xmlns:a16="http://schemas.microsoft.com/office/drawing/2014/main" id="{D1294EE0-8F5E-1761-3D9E-051EB4F1445D}"/>
                </a:ext>
              </a:extLst>
            </p:cNvPr>
            <p:cNvSpPr/>
            <p:nvPr/>
          </p:nvSpPr>
          <p:spPr>
            <a:xfrm>
              <a:off x="5007863" y="2894868"/>
              <a:ext cx="2176272" cy="2176272"/>
            </a:xfrm>
            <a:prstGeom prst="arc">
              <a:avLst>
                <a:gd name="adj1" fmla="val 11682201"/>
                <a:gd name="adj2" fmla="val 4285898"/>
              </a:avLst>
            </a:prstGeom>
            <a:ln w="190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11">
              <a:extLst>
                <a:ext uri="{FF2B5EF4-FFF2-40B4-BE49-F238E27FC236}">
                  <a16:creationId xmlns:a16="http://schemas.microsoft.com/office/drawing/2014/main" id="{215E8C38-419D-97D3-4D5A-EB392467F1B2}"/>
                </a:ext>
              </a:extLst>
            </p:cNvPr>
            <p:cNvSpPr/>
            <p:nvPr/>
          </p:nvSpPr>
          <p:spPr>
            <a:xfrm>
              <a:off x="5277611" y="3164616"/>
              <a:ext cx="1636776" cy="1636776"/>
            </a:xfrm>
            <a:prstGeom prst="arc">
              <a:avLst>
                <a:gd name="adj1" fmla="val 11932423"/>
                <a:gd name="adj2" fmla="val 7044469"/>
              </a:avLst>
            </a:prstGeom>
            <a:ln w="1905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1">
            <a:extLst>
              <a:ext uri="{FF2B5EF4-FFF2-40B4-BE49-F238E27FC236}">
                <a16:creationId xmlns:a16="http://schemas.microsoft.com/office/drawing/2014/main" id="{D55EB73B-5FFB-8B39-C58C-8B5E1A328541}"/>
              </a:ext>
            </a:extLst>
          </p:cNvPr>
          <p:cNvSpPr txBox="1"/>
          <p:nvPr/>
        </p:nvSpPr>
        <p:spPr>
          <a:xfrm>
            <a:off x="9134515" y="1484034"/>
            <a:ext cx="3057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Lid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est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laborum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fugats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untras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8E16C6-6A14-AA15-F6C6-2750382CD570}"/>
              </a:ext>
            </a:extLst>
          </p:cNvPr>
          <p:cNvSpPr txBox="1"/>
          <p:nvPr/>
        </p:nvSpPr>
        <p:spPr>
          <a:xfrm>
            <a:off x="9134515" y="2552438"/>
            <a:ext cx="3057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Lid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est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laborum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fugats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untras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0FC11911-95B1-379B-C7D6-B2B27F2AD7FE}"/>
              </a:ext>
            </a:extLst>
          </p:cNvPr>
          <p:cNvSpPr txBox="1"/>
          <p:nvPr/>
        </p:nvSpPr>
        <p:spPr>
          <a:xfrm>
            <a:off x="9134515" y="3620842"/>
            <a:ext cx="3057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Lid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est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laborum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fugats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untras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35CAA112-258A-AC98-7771-AACAFE005B86}"/>
              </a:ext>
            </a:extLst>
          </p:cNvPr>
          <p:cNvSpPr txBox="1"/>
          <p:nvPr/>
        </p:nvSpPr>
        <p:spPr>
          <a:xfrm>
            <a:off x="9134515" y="4713372"/>
            <a:ext cx="3057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Lid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est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laborum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fugats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untras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ea typeface="Open Sans" panose="020B0606030504020204" pitchFamily="34" charset="0"/>
                <a:cs typeface="Calibri Light" panose="020F0302020204030204" pitchFamily="34" charset="0"/>
              </a:rPr>
              <a:t> </a:t>
            </a:r>
          </a:p>
        </p:txBody>
      </p: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4592C89D-8F65-E5BD-D72F-5967DDC9A308}"/>
              </a:ext>
            </a:extLst>
          </p:cNvPr>
          <p:cNvCxnSpPr>
            <a:cxnSpLocks/>
          </p:cNvCxnSpPr>
          <p:nvPr/>
        </p:nvCxnSpPr>
        <p:spPr>
          <a:xfrm>
            <a:off x="6400800" y="1731487"/>
            <a:ext cx="267306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8A28ED50-FE16-2784-676C-ABE3FBD3F3CF}"/>
              </a:ext>
            </a:extLst>
          </p:cNvPr>
          <p:cNvCxnSpPr>
            <a:cxnSpLocks/>
          </p:cNvCxnSpPr>
          <p:nvPr/>
        </p:nvCxnSpPr>
        <p:spPr>
          <a:xfrm>
            <a:off x="6859935" y="2798287"/>
            <a:ext cx="2213930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205D4F14-AD8E-1473-B2F4-8490A2748F5B}"/>
              </a:ext>
            </a:extLst>
          </p:cNvPr>
          <p:cNvCxnSpPr>
            <a:cxnSpLocks/>
          </p:cNvCxnSpPr>
          <p:nvPr/>
        </p:nvCxnSpPr>
        <p:spPr>
          <a:xfrm>
            <a:off x="6809343" y="3858413"/>
            <a:ext cx="2264522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68AFEE8-2EC7-177C-A4E3-FA84CFCAD0AC}"/>
              </a:ext>
            </a:extLst>
          </p:cNvPr>
          <p:cNvCxnSpPr>
            <a:cxnSpLocks/>
          </p:cNvCxnSpPr>
          <p:nvPr/>
        </p:nvCxnSpPr>
        <p:spPr>
          <a:xfrm>
            <a:off x="7252138" y="4951910"/>
            <a:ext cx="1850565" cy="0"/>
          </a:xfrm>
          <a:prstGeom prst="line">
            <a:avLst/>
          </a:prstGeom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e 18">
            <a:extLst>
              <a:ext uri="{FF2B5EF4-FFF2-40B4-BE49-F238E27FC236}">
                <a16:creationId xmlns:a16="http://schemas.microsoft.com/office/drawing/2014/main" id="{87BA1C53-3088-4E29-E474-3E6341567082}"/>
              </a:ext>
            </a:extLst>
          </p:cNvPr>
          <p:cNvSpPr/>
          <p:nvPr/>
        </p:nvSpPr>
        <p:spPr>
          <a:xfrm>
            <a:off x="6386015" y="1706191"/>
            <a:ext cx="50592" cy="5059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B0A13D08-33AC-8E37-5AB2-5E2057CBAD6B}"/>
              </a:ext>
            </a:extLst>
          </p:cNvPr>
          <p:cNvSpPr/>
          <p:nvPr/>
        </p:nvSpPr>
        <p:spPr>
          <a:xfrm>
            <a:off x="7245110" y="4932126"/>
            <a:ext cx="50592" cy="5059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Ovale 20">
            <a:extLst>
              <a:ext uri="{FF2B5EF4-FFF2-40B4-BE49-F238E27FC236}">
                <a16:creationId xmlns:a16="http://schemas.microsoft.com/office/drawing/2014/main" id="{E0747DCE-C290-AEBE-C959-AA498FBF4ABF}"/>
              </a:ext>
            </a:extLst>
          </p:cNvPr>
          <p:cNvSpPr/>
          <p:nvPr/>
        </p:nvSpPr>
        <p:spPr>
          <a:xfrm>
            <a:off x="6769222" y="3833117"/>
            <a:ext cx="50592" cy="5059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6CAA881A-CBA6-5B6F-7BD7-878B82778E52}"/>
              </a:ext>
            </a:extLst>
          </p:cNvPr>
          <p:cNvSpPr/>
          <p:nvPr/>
        </p:nvSpPr>
        <p:spPr>
          <a:xfrm>
            <a:off x="6858224" y="2772991"/>
            <a:ext cx="50592" cy="5059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Segnaposto testo 8">
            <a:extLst>
              <a:ext uri="{FF2B5EF4-FFF2-40B4-BE49-F238E27FC236}">
                <a16:creationId xmlns:a16="http://schemas.microsoft.com/office/drawing/2014/main" id="{8ABEC1C3-485F-3087-3DCA-95D76C2FF296}"/>
              </a:ext>
            </a:extLst>
          </p:cNvPr>
          <p:cNvSpPr txBox="1">
            <a:spLocks/>
          </p:cNvSpPr>
          <p:nvPr/>
        </p:nvSpPr>
        <p:spPr>
          <a:xfrm>
            <a:off x="533899" y="4262159"/>
            <a:ext cx="3070354" cy="17334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Lorem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ipsum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dolor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sit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amet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consectetuer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adipiscing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elit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Aenean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commodo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ligula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eget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dolor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it-IT" sz="2400" dirty="0" err="1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Aenean</a:t>
            </a:r>
            <a:r>
              <a:rPr lang="it-IT" sz="2400" dirty="0">
                <a:solidFill>
                  <a:schemeClr val="accent6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massa. </a:t>
            </a:r>
            <a:endParaRPr lang="en-GB" sz="2400" dirty="0">
              <a:solidFill>
                <a:schemeClr val="accent6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11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A18226A1-9364-53A5-F44F-09085CBDF9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346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659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740FF83A-4956-0D40-8334-6E23207092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dirty="0"/>
              <a:t>Author </a:t>
            </a:r>
            <a:r>
              <a:rPr lang="it-IT" dirty="0" err="1"/>
              <a:t>Name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46F7DD4-C380-EF4E-9277-367611DC98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it-IT" dirty="0"/>
              <a:t>10.10.22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66F33BF-668F-A541-9AFE-D74E823129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Your Presentation Title 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160C8B3-7189-E842-AF40-ACF2419802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/>
              <a:t>Your sub </a:t>
            </a:r>
            <a:r>
              <a:rPr lang="it-IT" dirty="0" err="1"/>
              <a:t>title</a:t>
            </a:r>
            <a:r>
              <a:rPr lang="it-IT" dirty="0"/>
              <a:t> - White </a:t>
            </a:r>
            <a:r>
              <a:rPr lang="it-IT" dirty="0" err="1"/>
              <a:t>Example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Image </a:t>
            </a:r>
            <a:br>
              <a:rPr lang="it-IT" dirty="0"/>
            </a:b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697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ECFF4B20-6F05-684A-D9EF-D1EDD076E0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915462-D4AE-E663-075B-CC757DB345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859D68-5AF5-3C0F-A14F-8BF21E6459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D44B79A-A309-0A92-7F52-4E0113F5210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99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B604EB0B-F1DE-08D2-3B29-9237D79FCA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 err="1"/>
              <a:t>Chapter</a:t>
            </a:r>
            <a:r>
              <a:rPr lang="it-IT" dirty="0"/>
              <a:t> </a:t>
            </a:r>
            <a:r>
              <a:rPr lang="it-IT" dirty="0" err="1"/>
              <a:t>title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 err="1"/>
              <a:t>without</a:t>
            </a:r>
            <a:r>
              <a:rPr lang="it-IT" dirty="0"/>
              <a:t> intro text</a:t>
            </a:r>
          </a:p>
        </p:txBody>
      </p:sp>
    </p:spTree>
    <p:extLst>
      <p:ext uri="{BB962C8B-B14F-4D97-AF65-F5344CB8AC3E}">
        <p14:creationId xmlns:p14="http://schemas.microsoft.com/office/powerpoint/2010/main" val="189254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C2DA8098-0071-1681-D2EF-891507EA41F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 err="1">
                <a:solidFill>
                  <a:schemeClr val="bg1"/>
                </a:solidFill>
              </a:rPr>
              <a:t>Chapter</a:t>
            </a: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title</a:t>
            </a:r>
            <a:r>
              <a:rPr lang="it-IT" dirty="0">
                <a:solidFill>
                  <a:schemeClr val="bg1"/>
                </a:solidFill>
              </a:rPr>
              <a:t> </a:t>
            </a:r>
            <a:br>
              <a:rPr lang="it-IT" dirty="0">
                <a:solidFill>
                  <a:schemeClr val="bg1"/>
                </a:solidFill>
              </a:rPr>
            </a:br>
            <a:r>
              <a:rPr lang="it-IT" dirty="0" err="1">
                <a:solidFill>
                  <a:schemeClr val="bg1"/>
                </a:solidFill>
              </a:rPr>
              <a:t>without</a:t>
            </a:r>
            <a:r>
              <a:rPr lang="it-IT" dirty="0">
                <a:solidFill>
                  <a:schemeClr val="bg1"/>
                </a:solidFill>
              </a:rPr>
              <a:t> intro text</a:t>
            </a:r>
          </a:p>
        </p:txBody>
      </p:sp>
    </p:spTree>
    <p:extLst>
      <p:ext uri="{BB962C8B-B14F-4D97-AF65-F5344CB8AC3E}">
        <p14:creationId xmlns:p14="http://schemas.microsoft.com/office/powerpoint/2010/main" val="145768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ADF97049-E386-7A47-4FEF-7FD65C4CEE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Content slide full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EEFB73-9F0E-D5FB-153E-C36A4217F6F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sociis</a:t>
            </a:r>
            <a:r>
              <a:rPr lang="it-IT" dirty="0"/>
              <a:t> </a:t>
            </a:r>
            <a:r>
              <a:rPr lang="it-IT" dirty="0" err="1"/>
              <a:t>natoque</a:t>
            </a:r>
            <a:r>
              <a:rPr lang="it-IT" dirty="0"/>
              <a:t> </a:t>
            </a:r>
            <a:r>
              <a:rPr lang="it-IT" dirty="0" err="1"/>
              <a:t>penatibus</a:t>
            </a:r>
            <a:r>
              <a:rPr lang="it-IT" dirty="0"/>
              <a:t> et </a:t>
            </a:r>
            <a:r>
              <a:rPr lang="it-IT" dirty="0" err="1"/>
              <a:t>magnis</a:t>
            </a:r>
            <a:r>
              <a:rPr lang="it-IT" dirty="0"/>
              <a:t> </a:t>
            </a:r>
            <a:r>
              <a:rPr lang="it-IT" dirty="0" err="1"/>
              <a:t>dis</a:t>
            </a:r>
            <a:r>
              <a:rPr lang="it-IT" dirty="0"/>
              <a:t> </a:t>
            </a:r>
            <a:r>
              <a:rPr lang="it-IT" dirty="0" err="1"/>
              <a:t>parturient</a:t>
            </a:r>
            <a:r>
              <a:rPr lang="it-IT" dirty="0"/>
              <a:t> </a:t>
            </a:r>
            <a:r>
              <a:rPr lang="it-IT" dirty="0" err="1"/>
              <a:t>montes</a:t>
            </a:r>
            <a:r>
              <a:rPr lang="it-IT" dirty="0"/>
              <a:t>, </a:t>
            </a:r>
            <a:r>
              <a:rPr lang="it-IT" dirty="0" err="1"/>
              <a:t>nascetur</a:t>
            </a:r>
            <a:r>
              <a:rPr lang="it-IT" dirty="0"/>
              <a:t> </a:t>
            </a:r>
            <a:r>
              <a:rPr lang="it-IT" dirty="0" err="1"/>
              <a:t>ridiculus</a:t>
            </a:r>
            <a:r>
              <a:rPr lang="it-IT" dirty="0"/>
              <a:t> </a:t>
            </a:r>
            <a:r>
              <a:rPr lang="it-IT" dirty="0" err="1"/>
              <a:t>mus</a:t>
            </a:r>
            <a:r>
              <a:rPr lang="it-IT" dirty="0"/>
              <a:t>. </a:t>
            </a:r>
            <a:r>
              <a:rPr lang="it-IT" dirty="0" err="1"/>
              <a:t>Donec</a:t>
            </a:r>
            <a:r>
              <a:rPr lang="it-IT" dirty="0"/>
              <a:t> </a:t>
            </a:r>
            <a:r>
              <a:rPr lang="it-IT" dirty="0" err="1"/>
              <a:t>quam</a:t>
            </a:r>
            <a:r>
              <a:rPr lang="it-IT" dirty="0"/>
              <a:t> </a:t>
            </a:r>
            <a:r>
              <a:rPr lang="it-IT" dirty="0" err="1"/>
              <a:t>felis</a:t>
            </a:r>
            <a:r>
              <a:rPr lang="it-IT" dirty="0"/>
              <a:t>, </a:t>
            </a:r>
            <a:r>
              <a:rPr lang="it-IT" dirty="0" err="1"/>
              <a:t>ultricies</a:t>
            </a:r>
            <a:r>
              <a:rPr lang="it-IT" dirty="0"/>
              <a:t> </a:t>
            </a:r>
            <a:r>
              <a:rPr lang="it-IT" dirty="0" err="1"/>
              <a:t>nec</a:t>
            </a:r>
            <a:r>
              <a:rPr lang="it-IT" dirty="0"/>
              <a:t>, </a:t>
            </a:r>
            <a:r>
              <a:rPr lang="it-IT" dirty="0" err="1"/>
              <a:t>pellentesque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5485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immagine 6">
            <a:extLst>
              <a:ext uri="{FF2B5EF4-FFF2-40B4-BE49-F238E27FC236}">
                <a16:creationId xmlns:a16="http://schemas.microsoft.com/office/drawing/2014/main" id="{D4BE59AC-DD4A-6044-B5F9-78EAE29557A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14" r="18714"/>
          <a:stretch>
            <a:fillRect/>
          </a:stretch>
        </p:blipFill>
        <p:spPr/>
      </p:pic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94AFC7C-D267-1E49-B7AF-9232881A53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Image </a:t>
            </a:r>
            <a:r>
              <a:rPr lang="it-IT" dirty="0" err="1"/>
              <a:t>Caption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  <p:sp>
        <p:nvSpPr>
          <p:cNvPr id="2" name="Segnaposto testo 3">
            <a:extLst>
              <a:ext uri="{FF2B5EF4-FFF2-40B4-BE49-F238E27FC236}">
                <a16:creationId xmlns:a16="http://schemas.microsoft.com/office/drawing/2014/main" id="{746D8379-8C07-71F5-D6BB-D36D5445AE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999" y="490769"/>
            <a:ext cx="4849957" cy="61036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Content slide vertical</a:t>
            </a:r>
            <a:endParaRPr lang="it-IT" dirty="0"/>
          </a:p>
        </p:txBody>
      </p:sp>
      <p:sp>
        <p:nvSpPr>
          <p:cNvPr id="6" name="Segnaposto testo 4">
            <a:extLst>
              <a:ext uri="{FF2B5EF4-FFF2-40B4-BE49-F238E27FC236}">
                <a16:creationId xmlns:a16="http://schemas.microsoft.com/office/drawing/2014/main" id="{54E5A08C-749B-12CB-D9A7-8B7961C8B8C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67999" y="1154996"/>
            <a:ext cx="4849957" cy="4747039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sociis</a:t>
            </a:r>
            <a:r>
              <a:rPr lang="it-IT" dirty="0"/>
              <a:t> </a:t>
            </a:r>
            <a:r>
              <a:rPr lang="it-IT" dirty="0" err="1"/>
              <a:t>natoque</a:t>
            </a:r>
            <a:r>
              <a:rPr lang="it-IT" dirty="0"/>
              <a:t> </a:t>
            </a:r>
            <a:r>
              <a:rPr lang="it-IT" dirty="0" err="1"/>
              <a:t>penatibus</a:t>
            </a:r>
            <a:r>
              <a:rPr lang="it-IT" dirty="0"/>
              <a:t> et </a:t>
            </a:r>
            <a:r>
              <a:rPr lang="it-IT" dirty="0" err="1"/>
              <a:t>magnis</a:t>
            </a:r>
            <a:r>
              <a:rPr lang="it-IT" dirty="0"/>
              <a:t> </a:t>
            </a:r>
            <a:r>
              <a:rPr lang="it-IT" dirty="0" err="1"/>
              <a:t>dis</a:t>
            </a:r>
            <a:r>
              <a:rPr lang="it-IT" dirty="0"/>
              <a:t> </a:t>
            </a:r>
            <a:r>
              <a:rPr lang="it-IT" dirty="0" err="1"/>
              <a:t>parturient</a:t>
            </a:r>
            <a:r>
              <a:rPr lang="it-IT" dirty="0"/>
              <a:t> </a:t>
            </a:r>
            <a:r>
              <a:rPr lang="it-IT" dirty="0" err="1"/>
              <a:t>montes</a:t>
            </a:r>
            <a:r>
              <a:rPr lang="it-IT" dirty="0"/>
              <a:t>, </a:t>
            </a:r>
            <a:r>
              <a:rPr lang="it-IT" dirty="0" err="1"/>
              <a:t>nascetur</a:t>
            </a:r>
            <a:r>
              <a:rPr lang="it-IT" dirty="0"/>
              <a:t> </a:t>
            </a:r>
            <a:r>
              <a:rPr lang="it-IT" dirty="0" err="1"/>
              <a:t>ridiculus</a:t>
            </a:r>
            <a:r>
              <a:rPr lang="it-IT" dirty="0"/>
              <a:t> </a:t>
            </a:r>
            <a:r>
              <a:rPr lang="it-IT" dirty="0" err="1"/>
              <a:t>mus</a:t>
            </a:r>
            <a:r>
              <a:rPr lang="it-IT" dirty="0"/>
              <a:t>. </a:t>
            </a:r>
            <a:r>
              <a:rPr lang="it-IT" dirty="0" err="1"/>
              <a:t>Donec</a:t>
            </a:r>
            <a:r>
              <a:rPr lang="it-IT" dirty="0"/>
              <a:t> </a:t>
            </a:r>
            <a:r>
              <a:rPr lang="it-IT" dirty="0" err="1"/>
              <a:t>quam</a:t>
            </a:r>
            <a:r>
              <a:rPr lang="it-IT" dirty="0"/>
              <a:t> </a:t>
            </a:r>
            <a:r>
              <a:rPr lang="it-IT" dirty="0" err="1"/>
              <a:t>felis</a:t>
            </a:r>
            <a:r>
              <a:rPr lang="it-IT" dirty="0"/>
              <a:t>, </a:t>
            </a:r>
            <a:r>
              <a:rPr lang="it-IT" dirty="0" err="1"/>
              <a:t>ultricies</a:t>
            </a:r>
            <a:r>
              <a:rPr lang="it-IT" dirty="0"/>
              <a:t> </a:t>
            </a:r>
            <a:r>
              <a:rPr lang="it-IT" dirty="0" err="1"/>
              <a:t>nec</a:t>
            </a:r>
            <a:r>
              <a:rPr lang="it-IT" dirty="0"/>
              <a:t>, </a:t>
            </a:r>
            <a:r>
              <a:rPr lang="it-IT" dirty="0" err="1"/>
              <a:t>pellentesque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</a:t>
            </a:r>
            <a:r>
              <a:rPr lang="it-IT" dirty="0" err="1"/>
              <a:t>pretium</a:t>
            </a:r>
            <a:r>
              <a:rPr lang="it-IT" dirty="0"/>
              <a:t> </a:t>
            </a:r>
            <a:r>
              <a:rPr lang="it-IT" dirty="0" err="1"/>
              <a:t>quis</a:t>
            </a:r>
            <a:r>
              <a:rPr lang="it-IT" dirty="0"/>
              <a:t>, </a:t>
            </a:r>
            <a:r>
              <a:rPr lang="it-IT" dirty="0" err="1"/>
              <a:t>sem</a:t>
            </a:r>
            <a:r>
              <a:rPr lang="it-IT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2122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302DF0D5-6780-1A47-85BE-BE54A7DBFE2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4" b="9834"/>
          <a:stretch>
            <a:fillRect/>
          </a:stretch>
        </p:blipFill>
        <p:spPr/>
      </p:pic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49755F-9A61-4E42-A294-DC2ADD984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Image </a:t>
            </a:r>
            <a:r>
              <a:rPr lang="it-IT" dirty="0" err="1"/>
              <a:t>Caption</a:t>
            </a:r>
            <a:r>
              <a:rPr lang="it-IT" dirty="0"/>
              <a:t>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5967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immagine 7">
            <a:extLst>
              <a:ext uri="{FF2B5EF4-FFF2-40B4-BE49-F238E27FC236}">
                <a16:creationId xmlns:a16="http://schemas.microsoft.com/office/drawing/2014/main" id="{7FD809B1-F143-E74A-B8C6-5C8AC451B61D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9" b="12229"/>
          <a:stretch>
            <a:fillRect/>
          </a:stretch>
        </p:blipFill>
        <p:spPr/>
      </p:pic>
      <p:pic>
        <p:nvPicPr>
          <p:cNvPr id="10" name="Segnaposto immagine 9">
            <a:extLst>
              <a:ext uri="{FF2B5EF4-FFF2-40B4-BE49-F238E27FC236}">
                <a16:creationId xmlns:a16="http://schemas.microsoft.com/office/drawing/2014/main" id="{57CECFDB-FBC0-F548-90D1-E059635E4A30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3" b="11473"/>
          <a:stretch>
            <a:fillRect/>
          </a:stretch>
        </p:blipFill>
        <p:spPr/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9F89746-0057-5B49-AD27-B390F3A447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t-IT" dirty="0"/>
              <a:t>Content slide 2 pictures</a:t>
            </a:r>
          </a:p>
        </p:txBody>
      </p:sp>
      <p:sp>
        <p:nvSpPr>
          <p:cNvPr id="2" name="Segnaposto testo 4">
            <a:extLst>
              <a:ext uri="{FF2B5EF4-FFF2-40B4-BE49-F238E27FC236}">
                <a16:creationId xmlns:a16="http://schemas.microsoft.com/office/drawing/2014/main" id="{2F259627-4523-B581-D613-EC1FA7A983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345193" y="4438022"/>
            <a:ext cx="5393092" cy="1599051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  <a:endParaRPr lang="en-GB" dirty="0"/>
          </a:p>
        </p:txBody>
      </p:sp>
      <p:sp>
        <p:nvSpPr>
          <p:cNvPr id="3" name="Segnaposto testo 5">
            <a:extLst>
              <a:ext uri="{FF2B5EF4-FFF2-40B4-BE49-F238E27FC236}">
                <a16:creationId xmlns:a16="http://schemas.microsoft.com/office/drawing/2014/main" id="{31FA7399-5C03-F636-8DFA-EBC914D16F5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70084" y="4448307"/>
            <a:ext cx="5393092" cy="1599051"/>
          </a:xfrm>
        </p:spPr>
        <p:txBody>
          <a:bodyPr/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consectetuer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</a:t>
            </a:r>
            <a:r>
              <a:rPr lang="it-IT" dirty="0" err="1"/>
              <a:t>commodo</a:t>
            </a:r>
            <a:r>
              <a:rPr lang="it-IT" dirty="0"/>
              <a:t> ligula </a:t>
            </a:r>
            <a:r>
              <a:rPr lang="it-IT" dirty="0" err="1"/>
              <a:t>eget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. </a:t>
            </a:r>
            <a:r>
              <a:rPr lang="it-IT" dirty="0" err="1"/>
              <a:t>Aenean</a:t>
            </a:r>
            <a:r>
              <a:rPr lang="it-IT" dirty="0"/>
              <a:t> massa.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sociis</a:t>
            </a:r>
            <a:r>
              <a:rPr lang="it-IT" dirty="0"/>
              <a:t> </a:t>
            </a:r>
            <a:r>
              <a:rPr lang="it-IT" dirty="0" err="1"/>
              <a:t>natoque</a:t>
            </a:r>
            <a:r>
              <a:rPr lang="it-IT" dirty="0"/>
              <a:t> </a:t>
            </a:r>
            <a:r>
              <a:rPr lang="it-IT" dirty="0" err="1"/>
              <a:t>penatibus</a:t>
            </a:r>
            <a:r>
              <a:rPr lang="it-IT" dirty="0"/>
              <a:t> et </a:t>
            </a:r>
            <a:r>
              <a:rPr lang="it-IT" dirty="0" err="1"/>
              <a:t>magnis</a:t>
            </a:r>
            <a:r>
              <a:rPr lang="it-IT" dirty="0"/>
              <a:t> </a:t>
            </a:r>
            <a:r>
              <a:rPr lang="it-IT" dirty="0" err="1"/>
              <a:t>dis</a:t>
            </a:r>
            <a:r>
              <a:rPr lang="it-IT" dirty="0"/>
              <a:t> </a:t>
            </a:r>
            <a:r>
              <a:rPr lang="it-IT" dirty="0" err="1"/>
              <a:t>parturient</a:t>
            </a:r>
            <a:r>
              <a:rPr lang="it-IT" dirty="0"/>
              <a:t> </a:t>
            </a:r>
            <a:r>
              <a:rPr lang="it-IT" dirty="0" err="1"/>
              <a:t>montes</a:t>
            </a:r>
            <a:r>
              <a:rPr lang="it-IT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055217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Covers">
  <a:themeElements>
    <a:clrScheme name="EURAC">
      <a:dk1>
        <a:srgbClr val="000000"/>
      </a:dk1>
      <a:lt1>
        <a:srgbClr val="FFFFFF"/>
      </a:lt1>
      <a:dk2>
        <a:srgbClr val="000000"/>
      </a:dk2>
      <a:lt2>
        <a:srgbClr val="D7DADA"/>
      </a:lt2>
      <a:accent1>
        <a:srgbClr val="DE1A11"/>
      </a:accent1>
      <a:accent2>
        <a:srgbClr val="D7DADA"/>
      </a:accent2>
      <a:accent3>
        <a:srgbClr val="DE1A11"/>
      </a:accent3>
      <a:accent4>
        <a:srgbClr val="8C9091"/>
      </a:accent4>
      <a:accent5>
        <a:srgbClr val="DE1A11"/>
      </a:accent5>
      <a:accent6>
        <a:srgbClr val="535859"/>
      </a:accent6>
      <a:hlink>
        <a:srgbClr val="2A6D8C"/>
      </a:hlink>
      <a:folHlink>
        <a:srgbClr val="67839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2" id="{995F0254-572C-AE4C-A31F-01F408D2D02A}" vid="{CC6B97FD-A8AF-9146-9A27-C113004473E1}"/>
    </a:ext>
  </a:extLst>
</a:theme>
</file>

<file path=ppt/theme/theme2.xml><?xml version="1.0" encoding="utf-8"?>
<a:theme xmlns:a="http://schemas.openxmlformats.org/drawingml/2006/main" name="Chapters title">
  <a:themeElements>
    <a:clrScheme name="EURAC">
      <a:dk1>
        <a:srgbClr val="000000"/>
      </a:dk1>
      <a:lt1>
        <a:srgbClr val="FFFFFF"/>
      </a:lt1>
      <a:dk2>
        <a:srgbClr val="000000"/>
      </a:dk2>
      <a:lt2>
        <a:srgbClr val="D7DADA"/>
      </a:lt2>
      <a:accent1>
        <a:srgbClr val="DE1A11"/>
      </a:accent1>
      <a:accent2>
        <a:srgbClr val="D7DADA"/>
      </a:accent2>
      <a:accent3>
        <a:srgbClr val="DE1A11"/>
      </a:accent3>
      <a:accent4>
        <a:srgbClr val="8C9091"/>
      </a:accent4>
      <a:accent5>
        <a:srgbClr val="DE1A11"/>
      </a:accent5>
      <a:accent6>
        <a:srgbClr val="535859"/>
      </a:accent6>
      <a:hlink>
        <a:srgbClr val="2A6D8C"/>
      </a:hlink>
      <a:folHlink>
        <a:srgbClr val="67839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2" id="{995F0254-572C-AE4C-A31F-01F408D2D02A}" vid="{007D38E5-EB18-724E-8CA3-F710496FB1CD}"/>
    </a:ext>
  </a:extLst>
</a:theme>
</file>

<file path=ppt/theme/theme3.xml><?xml version="1.0" encoding="utf-8"?>
<a:theme xmlns:a="http://schemas.openxmlformats.org/drawingml/2006/main" name="Contents Slides">
  <a:themeElements>
    <a:clrScheme name="EURAC">
      <a:dk1>
        <a:srgbClr val="000000"/>
      </a:dk1>
      <a:lt1>
        <a:srgbClr val="FFFFFF"/>
      </a:lt1>
      <a:dk2>
        <a:srgbClr val="000000"/>
      </a:dk2>
      <a:lt2>
        <a:srgbClr val="D7DADA"/>
      </a:lt2>
      <a:accent1>
        <a:srgbClr val="DE1A11"/>
      </a:accent1>
      <a:accent2>
        <a:srgbClr val="D7DADA"/>
      </a:accent2>
      <a:accent3>
        <a:srgbClr val="DE1A11"/>
      </a:accent3>
      <a:accent4>
        <a:srgbClr val="8C9091"/>
      </a:accent4>
      <a:accent5>
        <a:srgbClr val="DE1A11"/>
      </a:accent5>
      <a:accent6>
        <a:srgbClr val="535859"/>
      </a:accent6>
      <a:hlink>
        <a:srgbClr val="2A6D8C"/>
      </a:hlink>
      <a:folHlink>
        <a:srgbClr val="6783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2" id="{995F0254-572C-AE4C-A31F-01F408D2D02A}" vid="{6D6E1A49-42D6-4E42-8179-11C37FBD0B9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159b06-37d8-4a86-b55b-ee12d853ecf2" xsi:nil="true"/>
    <lcf76f155ced4ddcb4097134ff3c332f xmlns="982b7f74-9e05-43e6-b9cf-4616592a62e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84A5FC9A6D0A4B98C2C710EA21960A" ma:contentTypeVersion="15" ma:contentTypeDescription="Creare un nuovo documento." ma:contentTypeScope="" ma:versionID="036b370b8a89599d82fd14fa1d2c6f19">
  <xsd:schema xmlns:xsd="http://www.w3.org/2001/XMLSchema" xmlns:xs="http://www.w3.org/2001/XMLSchema" xmlns:p="http://schemas.microsoft.com/office/2006/metadata/properties" xmlns:ns2="982b7f74-9e05-43e6-b9cf-4616592a62ed" xmlns:ns3="75159b06-37d8-4a86-b55b-ee12d853ecf2" targetNamespace="http://schemas.microsoft.com/office/2006/metadata/properties" ma:root="true" ma:fieldsID="43890f1ff427cf2b6d67cdac48284961" ns2:_="" ns3:_="">
    <xsd:import namespace="982b7f74-9e05-43e6-b9cf-4616592a62ed"/>
    <xsd:import namespace="75159b06-37d8-4a86-b55b-ee12d853ec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2b7f74-9e05-43e6-b9cf-4616592a62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Tag immagine" ma:readOnly="false" ma:fieldId="{5cf76f15-5ced-4ddc-b409-7134ff3c332f}" ma:taxonomyMulti="true" ma:sspId="dedd1c77-ecac-4adc-8928-a4b79cad4f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59b06-37d8-4a86-b55b-ee12d853ecf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79b80fc-d4a0-4ac0-a7b9-aab57ebb4cc0}" ma:internalName="TaxCatchAll" ma:showField="CatchAllData" ma:web="75159b06-37d8-4a86-b55b-ee12d853ec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A7F354-E7AE-4DB2-A7E2-A063A697F835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359b2276-3855-41ed-87fa-2a7abe6a582a"/>
    <ds:schemaRef ds:uri="http://purl.org/dc/dcmitype/"/>
    <ds:schemaRef ds:uri="http://purl.org/dc/elements/1.1/"/>
    <ds:schemaRef ds:uri="d50c8c2c-af25-4f0d-b4c4-bb032624f243"/>
    <ds:schemaRef ds:uri="http://schemas.openxmlformats.org/package/2006/metadata/core-properties"/>
    <ds:schemaRef ds:uri="http://www.w3.org/XML/1998/namespace"/>
    <ds:schemaRef ds:uri="http://purl.org/dc/terms/"/>
    <ds:schemaRef ds:uri="437df6d8-8f1c-4e4f-8c14-a2b8f60e5983"/>
  </ds:schemaRefs>
</ds:datastoreItem>
</file>

<file path=customXml/itemProps2.xml><?xml version="1.0" encoding="utf-8"?>
<ds:datastoreItem xmlns:ds="http://schemas.openxmlformats.org/officeDocument/2006/customXml" ds:itemID="{A5BC6073-F78C-453F-A751-208773289F1F}"/>
</file>

<file path=customXml/itemProps3.xml><?xml version="1.0" encoding="utf-8"?>
<ds:datastoreItem xmlns:ds="http://schemas.openxmlformats.org/officeDocument/2006/customXml" ds:itemID="{E2DC7EC8-74F1-4E1D-84CE-A15B07E8A5C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Simple Covers</Template>
  <TotalTime>38</TotalTime>
  <Words>321</Words>
  <Application>Microsoft Macintosh PowerPoint</Application>
  <PresentationFormat>Widescreen</PresentationFormat>
  <Paragraphs>34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Simple Covers</vt:lpstr>
      <vt:lpstr>Chapters title</vt:lpstr>
      <vt:lpstr>Contents Slides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Omizzolo Andrea</dc:creator>
  <cp:keywords/>
  <dc:description/>
  <cp:lastModifiedBy>Omizzolo Andrea</cp:lastModifiedBy>
  <cp:revision>2</cp:revision>
  <cp:lastPrinted>2017-03-09T08:39:52Z</cp:lastPrinted>
  <dcterms:created xsi:type="dcterms:W3CDTF">2026-04-05T05:01:43Z</dcterms:created>
  <dcterms:modified xsi:type="dcterms:W3CDTF">2026-04-05T05:40:29Z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0x010100A484A5FC9A6D0A4B98C2C710EA21960A</vt:lpwstr>
  </property>
</Properties>
</file>